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0"/>
  </p:notesMasterIdLst>
  <p:sldIdLst>
    <p:sldId id="256" r:id="rId2"/>
    <p:sldId id="328" r:id="rId3"/>
    <p:sldId id="259" r:id="rId4"/>
    <p:sldId id="260" r:id="rId5"/>
    <p:sldId id="301" r:id="rId6"/>
    <p:sldId id="266" r:id="rId7"/>
    <p:sldId id="304" r:id="rId8"/>
    <p:sldId id="306" r:id="rId9"/>
    <p:sldId id="307" r:id="rId10"/>
    <p:sldId id="327" r:id="rId11"/>
    <p:sldId id="269" r:id="rId12"/>
    <p:sldId id="263" r:id="rId13"/>
    <p:sldId id="312" r:id="rId14"/>
    <p:sldId id="265" r:id="rId15"/>
    <p:sldId id="314" r:id="rId16"/>
    <p:sldId id="315" r:id="rId17"/>
    <p:sldId id="275" r:id="rId18"/>
    <p:sldId id="316" r:id="rId19"/>
    <p:sldId id="319" r:id="rId20"/>
    <p:sldId id="321" r:id="rId21"/>
    <p:sldId id="320" r:id="rId22"/>
    <p:sldId id="323" r:id="rId23"/>
    <p:sldId id="325" r:id="rId24"/>
    <p:sldId id="322" r:id="rId25"/>
    <p:sldId id="317" r:id="rId26"/>
    <p:sldId id="326" r:id="rId27"/>
    <p:sldId id="271" r:id="rId28"/>
    <p:sldId id="329" r:id="rId29"/>
  </p:sldIdLst>
  <p:sldSz cx="9144000" cy="5143500" type="screen16x9"/>
  <p:notesSz cx="6858000" cy="9144000"/>
  <p:embeddedFontLst>
    <p:embeddedFont>
      <p:font typeface="MS PGothic" panose="020B0600070205080204" pitchFamily="34" charset="-128"/>
      <p:regular r:id="rId31"/>
    </p:embeddedFont>
    <p:embeddedFont>
      <p:font typeface="Calibri" panose="020F0502020204030204" pitchFamily="34" charset="0"/>
      <p:regular r:id="rId32"/>
      <p:bold r:id="rId33"/>
      <p:italic r:id="rId34"/>
      <p:boldItalic r:id="rId35"/>
    </p:embeddedFont>
    <p:embeddedFont>
      <p:font typeface="Fira Sans Extra Condensed Medium" panose="020B0603050000020004" pitchFamily="34" charset="0"/>
      <p:regular r:id="rId36"/>
      <p:bold r:id="rId37"/>
      <p:italic r:id="rId38"/>
      <p:boldItalic r:id="rId39"/>
    </p:embeddedFont>
    <p:embeddedFont>
      <p:font typeface="Hind Vadodara Light" panose="02000000000000000000" pitchFamily="2" charset="77"/>
      <p:regular r:id="rId40"/>
      <p:bold r:id="rId41"/>
    </p:embeddedFont>
    <p:embeddedFont>
      <p:font typeface="Nunito Light" panose="020F0302020204030204" pitchFamily="34" charset="0"/>
      <p:regular r:id="rId42"/>
      <p:italic r:id="rId43"/>
    </p:embeddedFont>
    <p:embeddedFont>
      <p:font typeface="Raleway" pitchFamily="2" charset="77"/>
      <p:regular r:id="rId44"/>
      <p:bold r:id="rId45"/>
      <p:italic r:id="rId46"/>
      <p:boldItalic r:id="rId47"/>
    </p:embeddedFont>
    <p:embeddedFont>
      <p:font typeface="Roboto Condensed Light" panose="020F0302020204030204" pitchFamily="34" charset="0"/>
      <p:regular r:id="rId48"/>
      <p:italic r:id="rId49"/>
    </p:embeddedFont>
    <p:embeddedFont>
      <p:font typeface="Teko Light" panose="02000000000000000000" pitchFamily="2" charset="77"/>
      <p:regular r:id="rId50"/>
      <p:bold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orient="horz" pos="284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59421"/>
    <a:srgbClr val="AD351E"/>
    <a:srgbClr val="88AFA6"/>
    <a:srgbClr val="C4CDA2"/>
    <a:srgbClr val="BDBCBD"/>
    <a:srgbClr val="B0AFB2"/>
    <a:srgbClr val="627E8D"/>
    <a:srgbClr val="8D9BBF"/>
    <a:srgbClr val="A1AED6"/>
    <a:srgbClr val="E7F1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63B063B-09DB-4ACC-80FD-FA6186880213}">
  <a:tblStyle styleId="{C63B063B-09DB-4ACC-80FD-FA618688021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6"/>
    <p:restoredTop sz="93692"/>
  </p:normalViewPr>
  <p:slideViewPr>
    <p:cSldViewPr snapToGrid="0">
      <p:cViewPr varScale="1">
        <p:scale>
          <a:sx n="140" d="100"/>
          <a:sy n="140" d="100"/>
        </p:scale>
        <p:origin x="992" y="184"/>
      </p:cViewPr>
      <p:guideLst>
        <p:guide pos="2880"/>
        <p:guide orient="horz" pos="28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800" dirty="0">
                <a:solidFill>
                  <a:schemeClr val="tx1">
                    <a:lumMod val="50000"/>
                  </a:schemeClr>
                </a:solidFill>
                <a:latin typeface="MS PGothic" panose="020B0600070205080204" pitchFamily="34" charset="-128"/>
                <a:ea typeface="MS PGothic" panose="020B0600070205080204" pitchFamily="34" charset="-128"/>
              </a:rPr>
              <a:t>Small molecules vs. Biologics: FDA-approved</a:t>
            </a:r>
            <a:r>
              <a:rPr lang="en-US" sz="1800" baseline="0" dirty="0">
                <a:solidFill>
                  <a:schemeClr val="tx1">
                    <a:lumMod val="50000"/>
                  </a:schemeClr>
                </a:solidFill>
                <a:latin typeface="MS PGothic" panose="020B0600070205080204" pitchFamily="34" charset="-128"/>
                <a:ea typeface="MS PGothic" panose="020B0600070205080204" pitchFamily="34" charset="-128"/>
              </a:rPr>
              <a:t> NMEs</a:t>
            </a:r>
            <a:endParaRPr lang="en-US" sz="1800" dirty="0">
              <a:solidFill>
                <a:schemeClr val="tx1">
                  <a:lumMod val="50000"/>
                </a:schemeClr>
              </a:solidFill>
              <a:latin typeface="MS PGothic" panose="020B0600070205080204" pitchFamily="34" charset="-128"/>
              <a:ea typeface="MS PGothic" panose="020B0600070205080204" pitchFamily="34" charset="-128"/>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Sheet1!$B$1</c:f>
              <c:strCache>
                <c:ptCount val="1"/>
                <c:pt idx="0">
                  <c:v>Small molecules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Sheet1!$B$2:$B$12</c:f>
              <c:numCache>
                <c:formatCode>General</c:formatCode>
                <c:ptCount val="11"/>
                <c:pt idx="0">
                  <c:v>15</c:v>
                </c:pt>
                <c:pt idx="1">
                  <c:v>23</c:v>
                </c:pt>
                <c:pt idx="2">
                  <c:v>31</c:v>
                </c:pt>
                <c:pt idx="3">
                  <c:v>22</c:v>
                </c:pt>
                <c:pt idx="4">
                  <c:v>29</c:v>
                </c:pt>
                <c:pt idx="5">
                  <c:v>32</c:v>
                </c:pt>
                <c:pt idx="6">
                  <c:v>15</c:v>
                </c:pt>
                <c:pt idx="7">
                  <c:v>34</c:v>
                </c:pt>
                <c:pt idx="8">
                  <c:v>42</c:v>
                </c:pt>
                <c:pt idx="9">
                  <c:v>38</c:v>
                </c:pt>
                <c:pt idx="10">
                  <c:v>50</c:v>
                </c:pt>
              </c:numCache>
            </c:numRef>
          </c:val>
          <c:extLst>
            <c:ext xmlns:c16="http://schemas.microsoft.com/office/drawing/2014/chart" uri="{C3380CC4-5D6E-409C-BE32-E72D297353CC}">
              <c16:uniqueId val="{00000000-3258-3F48-B37A-26C60D80BB69}"/>
            </c:ext>
          </c:extLst>
        </c:ser>
        <c:ser>
          <c:idx val="1"/>
          <c:order val="1"/>
          <c:tx>
            <c:strRef>
              <c:f>Sheet1!$C$1</c:f>
              <c:strCache>
                <c:ptCount val="1"/>
                <c:pt idx="0">
                  <c:v>Biologics</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Sheet1!$A$2:$A$12</c:f>
              <c:numCache>
                <c:formatCode>General</c:formatCode>
                <c:ptCount val="11"/>
                <c:pt idx="0">
                  <c:v>2010</c:v>
                </c:pt>
                <c:pt idx="1">
                  <c:v>2011</c:v>
                </c:pt>
                <c:pt idx="2">
                  <c:v>2012</c:v>
                </c:pt>
                <c:pt idx="3">
                  <c:v>2013</c:v>
                </c:pt>
                <c:pt idx="4">
                  <c:v>2014</c:v>
                </c:pt>
                <c:pt idx="5">
                  <c:v>2015</c:v>
                </c:pt>
                <c:pt idx="6">
                  <c:v>2016</c:v>
                </c:pt>
                <c:pt idx="7">
                  <c:v>2017</c:v>
                </c:pt>
                <c:pt idx="8">
                  <c:v>2018</c:v>
                </c:pt>
                <c:pt idx="9">
                  <c:v>2019</c:v>
                </c:pt>
                <c:pt idx="10">
                  <c:v>2020</c:v>
                </c:pt>
              </c:numCache>
            </c:numRef>
          </c:cat>
          <c:val>
            <c:numRef>
              <c:f>Sheet1!$C$2:$C$12</c:f>
              <c:numCache>
                <c:formatCode>General</c:formatCode>
                <c:ptCount val="11"/>
                <c:pt idx="0">
                  <c:v>6</c:v>
                </c:pt>
                <c:pt idx="1">
                  <c:v>6</c:v>
                </c:pt>
                <c:pt idx="2">
                  <c:v>6</c:v>
                </c:pt>
                <c:pt idx="3">
                  <c:v>3</c:v>
                </c:pt>
                <c:pt idx="4">
                  <c:v>11</c:v>
                </c:pt>
                <c:pt idx="5">
                  <c:v>12</c:v>
                </c:pt>
                <c:pt idx="6">
                  <c:v>7</c:v>
                </c:pt>
                <c:pt idx="7">
                  <c:v>12</c:v>
                </c:pt>
                <c:pt idx="8">
                  <c:v>17</c:v>
                </c:pt>
                <c:pt idx="9">
                  <c:v>10</c:v>
                </c:pt>
                <c:pt idx="10">
                  <c:v>13</c:v>
                </c:pt>
              </c:numCache>
            </c:numRef>
          </c:val>
          <c:extLst>
            <c:ext xmlns:c16="http://schemas.microsoft.com/office/drawing/2014/chart" uri="{C3380CC4-5D6E-409C-BE32-E72D297353CC}">
              <c16:uniqueId val="{00000001-3258-3F48-B37A-26C60D80BB69}"/>
            </c:ext>
          </c:extLst>
        </c:ser>
        <c:dLbls>
          <c:showLegendKey val="0"/>
          <c:showVal val="0"/>
          <c:showCatName val="0"/>
          <c:showSerName val="0"/>
          <c:showPercent val="0"/>
          <c:showBubbleSize val="0"/>
        </c:dLbls>
        <c:gapWidth val="150"/>
        <c:overlap val="100"/>
        <c:axId val="2034730960"/>
        <c:axId val="393454591"/>
      </c:barChart>
      <c:catAx>
        <c:axId val="2034730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3454591"/>
        <c:crosses val="autoZero"/>
        <c:auto val="1"/>
        <c:lblAlgn val="ctr"/>
        <c:lblOffset val="100"/>
        <c:noMultiLvlLbl val="0"/>
      </c:catAx>
      <c:valAx>
        <c:axId val="39345459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3473096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3da1a438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3da1a43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63e8071fd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63e8071fd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2699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3e8071fd6_2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3e8071fd6_2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6320de4b7d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6320de4b7d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320de4b7d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6320de4b7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03778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6320de4b7d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6320de4b7d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320de4b7d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320de4b7d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66209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4175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63e8071fd6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63e8071fd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153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63e8071fd6_2_9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63e8071fd6_2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4704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c0a2bbf94d_0_3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9" name="Google Shape;1879;gc0a2bbf94d_0_3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053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63e8071fd6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63e8071fd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2990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c0a2bbf94d_0_3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9" name="Google Shape;1879;gc0a2bbf94d_0_3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dirty="0">
                <a:effectLst/>
                <a:latin typeface="Calibri" panose="020F0502020204030204" pitchFamily="34" charset="0"/>
                <a:ea typeface="Calibri" panose="020F0502020204030204" pitchFamily="34" charset="0"/>
                <a:cs typeface="Calibri" panose="020F0502020204030204" pitchFamily="34" charset="0"/>
              </a:rPr>
              <a:t>Trans-differentiation, also known as lineage reprogramming, is the process in which one mature somatic cell is transformed into another mature somatic cell without undergoing an intermediate pluripotent state or progenitor cell type</a:t>
            </a:r>
            <a:endParaRPr dirty="0"/>
          </a:p>
        </p:txBody>
      </p:sp>
    </p:spTree>
    <p:extLst>
      <p:ext uri="{BB962C8B-B14F-4D97-AF65-F5344CB8AC3E}">
        <p14:creationId xmlns:p14="http://schemas.microsoft.com/office/powerpoint/2010/main" val="606863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c0a2bbf94d_0_3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9" name="Google Shape;1879;gc0a2bbf94d_0_3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62774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c0a2bbf94d_0_3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9" name="Google Shape;1879;gc0a2bbf94d_0_3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6946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c0a2bbf94d_0_3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9" name="Google Shape;1879;gc0a2bbf94d_0_3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27161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c0a2bbf94d_0_3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9" name="Google Shape;1879;gc0a2bbf94d_0_3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4524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6320de4b7d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6320de4b7d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c0a2bbf94d_0_3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9" name="Google Shape;1879;gc0a2bbf94d_0_3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911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6320de4b7d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6320de4b7d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320de4b7d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320de4b7d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7"/>
        <p:cNvGrpSpPr/>
        <p:nvPr/>
      </p:nvGrpSpPr>
      <p:grpSpPr>
        <a:xfrm>
          <a:off x="0" y="0"/>
          <a:ext cx="0" cy="0"/>
          <a:chOff x="0" y="0"/>
          <a:chExt cx="0" cy="0"/>
        </a:xfrm>
      </p:grpSpPr>
      <p:sp>
        <p:nvSpPr>
          <p:cNvPr id="1878" name="Google Shape;1878;gc0a2bbf94d_0_3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9" name="Google Shape;1879;gc0a2bbf94d_0_3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6320de4b7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6320de4b7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8067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320de4b7d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320de4b7d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39568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320de4b7d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320de4b7d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8291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320de4b7d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6320de4b7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2473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481725" y="1331450"/>
            <a:ext cx="4180500" cy="17451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5200"/>
              <a:buNone/>
              <a:defRPr sz="6000"/>
            </a:lvl1pPr>
            <a:lvl2pPr lvl="1" algn="ctr">
              <a:spcBef>
                <a:spcPts val="0"/>
              </a:spcBef>
              <a:spcAft>
                <a:spcPts val="0"/>
              </a:spcAft>
              <a:buClr>
                <a:schemeClr val="lt2"/>
              </a:buClr>
              <a:buSzPts val="5200"/>
              <a:buNone/>
              <a:defRPr sz="5200">
                <a:solidFill>
                  <a:schemeClr val="lt2"/>
                </a:solidFill>
              </a:defRPr>
            </a:lvl2pPr>
            <a:lvl3pPr lvl="2" algn="ctr">
              <a:spcBef>
                <a:spcPts val="0"/>
              </a:spcBef>
              <a:spcAft>
                <a:spcPts val="0"/>
              </a:spcAft>
              <a:buClr>
                <a:schemeClr val="lt2"/>
              </a:buClr>
              <a:buSzPts val="5200"/>
              <a:buNone/>
              <a:defRPr sz="5200">
                <a:solidFill>
                  <a:schemeClr val="lt2"/>
                </a:solidFill>
              </a:defRPr>
            </a:lvl3pPr>
            <a:lvl4pPr lvl="3" algn="ctr">
              <a:spcBef>
                <a:spcPts val="0"/>
              </a:spcBef>
              <a:spcAft>
                <a:spcPts val="0"/>
              </a:spcAft>
              <a:buClr>
                <a:schemeClr val="lt2"/>
              </a:buClr>
              <a:buSzPts val="5200"/>
              <a:buNone/>
              <a:defRPr sz="5200">
                <a:solidFill>
                  <a:schemeClr val="lt2"/>
                </a:solidFill>
              </a:defRPr>
            </a:lvl4pPr>
            <a:lvl5pPr lvl="4" algn="ctr">
              <a:spcBef>
                <a:spcPts val="0"/>
              </a:spcBef>
              <a:spcAft>
                <a:spcPts val="0"/>
              </a:spcAft>
              <a:buClr>
                <a:schemeClr val="lt2"/>
              </a:buClr>
              <a:buSzPts val="5200"/>
              <a:buNone/>
              <a:defRPr sz="5200">
                <a:solidFill>
                  <a:schemeClr val="lt2"/>
                </a:solidFill>
              </a:defRPr>
            </a:lvl5pPr>
            <a:lvl6pPr lvl="5" algn="ctr">
              <a:spcBef>
                <a:spcPts val="0"/>
              </a:spcBef>
              <a:spcAft>
                <a:spcPts val="0"/>
              </a:spcAft>
              <a:buClr>
                <a:schemeClr val="lt2"/>
              </a:buClr>
              <a:buSzPts val="5200"/>
              <a:buNone/>
              <a:defRPr sz="5200">
                <a:solidFill>
                  <a:schemeClr val="lt2"/>
                </a:solidFill>
              </a:defRPr>
            </a:lvl6pPr>
            <a:lvl7pPr lvl="6" algn="ctr">
              <a:spcBef>
                <a:spcPts val="0"/>
              </a:spcBef>
              <a:spcAft>
                <a:spcPts val="0"/>
              </a:spcAft>
              <a:buClr>
                <a:schemeClr val="lt2"/>
              </a:buClr>
              <a:buSzPts val="5200"/>
              <a:buNone/>
              <a:defRPr sz="5200">
                <a:solidFill>
                  <a:schemeClr val="lt2"/>
                </a:solidFill>
              </a:defRPr>
            </a:lvl7pPr>
            <a:lvl8pPr lvl="7" algn="ctr">
              <a:spcBef>
                <a:spcPts val="0"/>
              </a:spcBef>
              <a:spcAft>
                <a:spcPts val="0"/>
              </a:spcAft>
              <a:buClr>
                <a:schemeClr val="lt2"/>
              </a:buClr>
              <a:buSzPts val="5200"/>
              <a:buNone/>
              <a:defRPr sz="5200">
                <a:solidFill>
                  <a:schemeClr val="lt2"/>
                </a:solidFill>
              </a:defRPr>
            </a:lvl8pPr>
            <a:lvl9pPr lvl="8" algn="ctr">
              <a:spcBef>
                <a:spcPts val="0"/>
              </a:spcBef>
              <a:spcAft>
                <a:spcPts val="0"/>
              </a:spcAft>
              <a:buClr>
                <a:schemeClr val="lt2"/>
              </a:buClr>
              <a:buSzPts val="5200"/>
              <a:buNone/>
              <a:defRPr sz="5200">
                <a:solidFill>
                  <a:schemeClr val="lt2"/>
                </a:solidFill>
              </a:defRPr>
            </a:lvl9pPr>
          </a:lstStyle>
          <a:p>
            <a:endParaRPr/>
          </a:p>
        </p:txBody>
      </p:sp>
      <p:sp>
        <p:nvSpPr>
          <p:cNvPr id="10" name="Google Shape;10;p2"/>
          <p:cNvSpPr txBox="1">
            <a:spLocks noGrp="1"/>
          </p:cNvSpPr>
          <p:nvPr>
            <p:ph type="subTitle" idx="1"/>
          </p:nvPr>
        </p:nvSpPr>
        <p:spPr>
          <a:xfrm>
            <a:off x="3335000" y="3257551"/>
            <a:ext cx="2473800" cy="4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1">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3"/>
          <p:cNvSpPr txBox="1">
            <a:spLocks noGrp="1"/>
          </p:cNvSpPr>
          <p:nvPr>
            <p:ph type="ctrTitle"/>
          </p:nvPr>
        </p:nvSpPr>
        <p:spPr>
          <a:xfrm flipH="1">
            <a:off x="6552430"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58" name="Google Shape;58;p13"/>
          <p:cNvSpPr txBox="1">
            <a:spLocks noGrp="1"/>
          </p:cNvSpPr>
          <p:nvPr>
            <p:ph type="subTitle" idx="1"/>
          </p:nvPr>
        </p:nvSpPr>
        <p:spPr>
          <a:xfrm flipH="1">
            <a:off x="6472706" y="2473075"/>
            <a:ext cx="17199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59" name="Google Shape;59;p13"/>
          <p:cNvSpPr txBox="1">
            <a:spLocks noGrp="1"/>
          </p:cNvSpPr>
          <p:nvPr>
            <p:ph type="ctrTitle" idx="2"/>
          </p:nvPr>
        </p:nvSpPr>
        <p:spPr>
          <a:xfrm flipH="1">
            <a:off x="3791699" y="2463578"/>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0" name="Google Shape;60;p13"/>
          <p:cNvSpPr txBox="1">
            <a:spLocks noGrp="1"/>
          </p:cNvSpPr>
          <p:nvPr>
            <p:ph type="subTitle" idx="3"/>
          </p:nvPr>
        </p:nvSpPr>
        <p:spPr>
          <a:xfrm flipH="1">
            <a:off x="3791699" y="2938421"/>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1" name="Google Shape;61;p13"/>
          <p:cNvSpPr txBox="1">
            <a:spLocks noGrp="1"/>
          </p:cNvSpPr>
          <p:nvPr>
            <p:ph type="ctrTitle" idx="4"/>
          </p:nvPr>
        </p:nvSpPr>
        <p:spPr>
          <a:xfrm flipH="1">
            <a:off x="1071599" y="201085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62" name="Google Shape;62;p13"/>
          <p:cNvSpPr txBox="1">
            <a:spLocks noGrp="1"/>
          </p:cNvSpPr>
          <p:nvPr>
            <p:ph type="subTitle" idx="5"/>
          </p:nvPr>
        </p:nvSpPr>
        <p:spPr>
          <a:xfrm flipH="1">
            <a:off x="1071600" y="2473075"/>
            <a:ext cx="15606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63" name="Google Shape;63;p13"/>
          <p:cNvSpPr txBox="1">
            <a:spLocks noGrp="1"/>
          </p:cNvSpPr>
          <p:nvPr>
            <p:ph type="title" idx="6"/>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six columns">
  <p:cSld name="CUSTOM_3">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6"/>
          <p:cNvSpPr txBox="1">
            <a:spLocks noGrp="1"/>
          </p:cNvSpPr>
          <p:nvPr>
            <p:ph type="ctrTitle"/>
          </p:nvPr>
        </p:nvSpPr>
        <p:spPr>
          <a:xfrm flipH="1">
            <a:off x="2543653" y="124595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4" name="Google Shape;84;p16"/>
          <p:cNvSpPr txBox="1">
            <a:spLocks noGrp="1"/>
          </p:cNvSpPr>
          <p:nvPr>
            <p:ph type="subTitle" idx="1"/>
          </p:nvPr>
        </p:nvSpPr>
        <p:spPr>
          <a:xfrm flipH="1">
            <a:off x="2266603" y="162778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5" name="Google Shape;85;p16"/>
          <p:cNvSpPr txBox="1">
            <a:spLocks noGrp="1"/>
          </p:cNvSpPr>
          <p:nvPr>
            <p:ph type="ctrTitle" idx="2"/>
          </p:nvPr>
        </p:nvSpPr>
        <p:spPr>
          <a:xfrm flipH="1">
            <a:off x="2543653" y="357528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6" name="Google Shape;86;p16"/>
          <p:cNvSpPr txBox="1">
            <a:spLocks noGrp="1"/>
          </p:cNvSpPr>
          <p:nvPr>
            <p:ph type="subTitle" idx="3"/>
          </p:nvPr>
        </p:nvSpPr>
        <p:spPr>
          <a:xfrm flipH="1">
            <a:off x="2266608" y="3958300"/>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7" name="Google Shape;87;p16"/>
          <p:cNvSpPr txBox="1">
            <a:spLocks noGrp="1"/>
          </p:cNvSpPr>
          <p:nvPr>
            <p:ph type="ctrTitle" idx="4"/>
          </p:nvPr>
        </p:nvSpPr>
        <p:spPr>
          <a:xfrm flipH="1">
            <a:off x="2543653" y="2410347"/>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88" name="Google Shape;88;p16"/>
          <p:cNvSpPr txBox="1">
            <a:spLocks noGrp="1"/>
          </p:cNvSpPr>
          <p:nvPr>
            <p:ph type="subTitle" idx="5"/>
          </p:nvPr>
        </p:nvSpPr>
        <p:spPr>
          <a:xfrm flipH="1">
            <a:off x="2266608" y="279217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9" name="Google Shape;89;p16"/>
          <p:cNvSpPr txBox="1">
            <a:spLocks noGrp="1"/>
          </p:cNvSpPr>
          <p:nvPr>
            <p:ph type="ctrTitle" idx="6"/>
          </p:nvPr>
        </p:nvSpPr>
        <p:spPr>
          <a:xfrm flipH="1">
            <a:off x="5039747" y="2410346"/>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0" name="Google Shape;90;p16"/>
          <p:cNvSpPr txBox="1">
            <a:spLocks noGrp="1"/>
          </p:cNvSpPr>
          <p:nvPr>
            <p:ph type="subTitle" idx="7"/>
          </p:nvPr>
        </p:nvSpPr>
        <p:spPr>
          <a:xfrm flipH="1">
            <a:off x="4762697" y="2793356"/>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1" name="Google Shape;91;p16"/>
          <p:cNvSpPr txBox="1">
            <a:spLocks noGrp="1"/>
          </p:cNvSpPr>
          <p:nvPr>
            <p:ph type="ctrTitle" idx="8"/>
          </p:nvPr>
        </p:nvSpPr>
        <p:spPr>
          <a:xfrm flipH="1">
            <a:off x="5039747" y="3575283"/>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2" name="Google Shape;92;p16"/>
          <p:cNvSpPr txBox="1">
            <a:spLocks noGrp="1"/>
          </p:cNvSpPr>
          <p:nvPr>
            <p:ph type="subTitle" idx="9"/>
          </p:nvPr>
        </p:nvSpPr>
        <p:spPr>
          <a:xfrm flipH="1">
            <a:off x="4762697" y="3958293"/>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3" name="Google Shape;93;p16"/>
          <p:cNvSpPr txBox="1">
            <a:spLocks noGrp="1"/>
          </p:cNvSpPr>
          <p:nvPr>
            <p:ph type="ctrTitle" idx="13"/>
          </p:nvPr>
        </p:nvSpPr>
        <p:spPr>
          <a:xfrm flipH="1">
            <a:off x="5039747" y="1245955"/>
            <a:ext cx="15606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a:solidFill>
                  <a:schemeClr val="accent1"/>
                </a:solidFill>
              </a:defRPr>
            </a:lvl1pPr>
            <a:lvl2pPr lvl="1" algn="ctr" rtl="0">
              <a:spcBef>
                <a:spcPts val="0"/>
              </a:spcBef>
              <a:spcAft>
                <a:spcPts val="0"/>
              </a:spcAft>
              <a:buClr>
                <a:srgbClr val="434343"/>
              </a:buClr>
              <a:buSzPts val="1400"/>
              <a:buNone/>
              <a:defRPr sz="1400">
                <a:solidFill>
                  <a:srgbClr val="434343"/>
                </a:solidFill>
              </a:defRPr>
            </a:lvl2pPr>
            <a:lvl3pPr lvl="2" algn="ctr" rtl="0">
              <a:spcBef>
                <a:spcPts val="0"/>
              </a:spcBef>
              <a:spcAft>
                <a:spcPts val="0"/>
              </a:spcAft>
              <a:buClr>
                <a:srgbClr val="434343"/>
              </a:buClr>
              <a:buSzPts val="1400"/>
              <a:buNone/>
              <a:defRPr sz="1400">
                <a:solidFill>
                  <a:srgbClr val="434343"/>
                </a:solidFill>
              </a:defRPr>
            </a:lvl3pPr>
            <a:lvl4pPr lvl="3" algn="ctr" rtl="0">
              <a:spcBef>
                <a:spcPts val="0"/>
              </a:spcBef>
              <a:spcAft>
                <a:spcPts val="0"/>
              </a:spcAft>
              <a:buClr>
                <a:srgbClr val="434343"/>
              </a:buClr>
              <a:buSzPts val="1400"/>
              <a:buNone/>
              <a:defRPr sz="1400">
                <a:solidFill>
                  <a:srgbClr val="434343"/>
                </a:solidFill>
              </a:defRPr>
            </a:lvl4pPr>
            <a:lvl5pPr lvl="4" algn="ctr" rtl="0">
              <a:spcBef>
                <a:spcPts val="0"/>
              </a:spcBef>
              <a:spcAft>
                <a:spcPts val="0"/>
              </a:spcAft>
              <a:buClr>
                <a:srgbClr val="434343"/>
              </a:buClr>
              <a:buSzPts val="1400"/>
              <a:buNone/>
              <a:defRPr sz="1400">
                <a:solidFill>
                  <a:srgbClr val="434343"/>
                </a:solidFill>
              </a:defRPr>
            </a:lvl5pPr>
            <a:lvl6pPr lvl="5" algn="ctr" rtl="0">
              <a:spcBef>
                <a:spcPts val="0"/>
              </a:spcBef>
              <a:spcAft>
                <a:spcPts val="0"/>
              </a:spcAft>
              <a:buClr>
                <a:srgbClr val="434343"/>
              </a:buClr>
              <a:buSzPts val="1400"/>
              <a:buNone/>
              <a:defRPr sz="1400">
                <a:solidFill>
                  <a:srgbClr val="434343"/>
                </a:solidFill>
              </a:defRPr>
            </a:lvl6pPr>
            <a:lvl7pPr lvl="6" algn="ctr" rtl="0">
              <a:spcBef>
                <a:spcPts val="0"/>
              </a:spcBef>
              <a:spcAft>
                <a:spcPts val="0"/>
              </a:spcAft>
              <a:buClr>
                <a:srgbClr val="434343"/>
              </a:buClr>
              <a:buSzPts val="1400"/>
              <a:buNone/>
              <a:defRPr sz="1400">
                <a:solidFill>
                  <a:srgbClr val="434343"/>
                </a:solidFill>
              </a:defRPr>
            </a:lvl7pPr>
            <a:lvl8pPr lvl="7" algn="ctr" rtl="0">
              <a:spcBef>
                <a:spcPts val="0"/>
              </a:spcBef>
              <a:spcAft>
                <a:spcPts val="0"/>
              </a:spcAft>
              <a:buClr>
                <a:srgbClr val="434343"/>
              </a:buClr>
              <a:buSzPts val="1400"/>
              <a:buNone/>
              <a:defRPr sz="1400">
                <a:solidFill>
                  <a:srgbClr val="434343"/>
                </a:solidFill>
              </a:defRPr>
            </a:lvl8pPr>
            <a:lvl9pPr lvl="8" algn="ctr" rtl="0">
              <a:spcBef>
                <a:spcPts val="0"/>
              </a:spcBef>
              <a:spcAft>
                <a:spcPts val="0"/>
              </a:spcAft>
              <a:buClr>
                <a:srgbClr val="434343"/>
              </a:buClr>
              <a:buSzPts val="1400"/>
              <a:buNone/>
              <a:defRPr sz="1400">
                <a:solidFill>
                  <a:srgbClr val="434343"/>
                </a:solidFill>
              </a:defRPr>
            </a:lvl9pPr>
          </a:lstStyle>
          <a:p>
            <a:endParaRPr/>
          </a:p>
        </p:txBody>
      </p:sp>
      <p:sp>
        <p:nvSpPr>
          <p:cNvPr id="94" name="Google Shape;94;p16"/>
          <p:cNvSpPr txBox="1">
            <a:spLocks noGrp="1"/>
          </p:cNvSpPr>
          <p:nvPr>
            <p:ph type="subTitle" idx="14"/>
          </p:nvPr>
        </p:nvSpPr>
        <p:spPr>
          <a:xfrm flipH="1">
            <a:off x="4762697" y="1627785"/>
            <a:ext cx="2114700" cy="87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95" name="Google Shape;95;p16"/>
          <p:cNvSpPr txBox="1">
            <a:spLocks noGrp="1"/>
          </p:cNvSpPr>
          <p:nvPr>
            <p:ph type="title" idx="15"/>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Header 3">
  <p:cSld name="CUSTOM_6_1">
    <p:bg>
      <p:bgPr>
        <a:blipFill>
          <a:blip r:embed="rId2">
            <a:alphaModFix/>
          </a:blip>
          <a:stretch>
            <a:fillRect/>
          </a:stretch>
        </a:blipFill>
        <a:effectLst/>
      </p:bgPr>
    </p:bg>
    <p:spTree>
      <p:nvGrpSpPr>
        <p:cNvPr id="1" name="Shape 100"/>
        <p:cNvGrpSpPr/>
        <p:nvPr/>
      </p:nvGrpSpPr>
      <p:grpSpPr>
        <a:xfrm>
          <a:off x="0" y="0"/>
          <a:ext cx="0" cy="0"/>
          <a:chOff x="0" y="0"/>
          <a:chExt cx="0" cy="0"/>
        </a:xfrm>
      </p:grpSpPr>
      <p:sp>
        <p:nvSpPr>
          <p:cNvPr id="101" name="Google Shape;101;p18"/>
          <p:cNvSpPr txBox="1">
            <a:spLocks noGrp="1"/>
          </p:cNvSpPr>
          <p:nvPr>
            <p:ph type="ctrTitle"/>
          </p:nvPr>
        </p:nvSpPr>
        <p:spPr>
          <a:xfrm>
            <a:off x="619650" y="2247705"/>
            <a:ext cx="2559900" cy="757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02" name="Google Shape;102;p18"/>
          <p:cNvSpPr txBox="1">
            <a:spLocks noGrp="1"/>
          </p:cNvSpPr>
          <p:nvPr>
            <p:ph type="subTitle" idx="1"/>
          </p:nvPr>
        </p:nvSpPr>
        <p:spPr>
          <a:xfrm>
            <a:off x="619650" y="2837337"/>
            <a:ext cx="2559900" cy="577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3" name="Google Shape;103;p18"/>
          <p:cNvSpPr txBox="1">
            <a:spLocks noGrp="1"/>
          </p:cNvSpPr>
          <p:nvPr>
            <p:ph type="title" idx="2" hasCustomPrompt="1"/>
          </p:nvPr>
        </p:nvSpPr>
        <p:spPr>
          <a:xfrm>
            <a:off x="4145650" y="2884438"/>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Header 5">
  <p:cSld name="CUSTOM_6_1_1">
    <p:bg>
      <p:bgPr>
        <a:blipFill>
          <a:blip r:embed="rId2">
            <a:alphaModFix/>
          </a:blip>
          <a:stretch>
            <a:fillRect/>
          </a:stretch>
        </a:blipFill>
        <a:effectLst/>
      </p:bgPr>
    </p:bg>
    <p:spTree>
      <p:nvGrpSpPr>
        <p:cNvPr id="1" name="Shape 104"/>
        <p:cNvGrpSpPr/>
        <p:nvPr/>
      </p:nvGrpSpPr>
      <p:grpSpPr>
        <a:xfrm>
          <a:off x="0" y="0"/>
          <a:ext cx="0" cy="0"/>
          <a:chOff x="0" y="0"/>
          <a:chExt cx="0" cy="0"/>
        </a:xfrm>
      </p:grpSpPr>
      <p:sp>
        <p:nvSpPr>
          <p:cNvPr id="105" name="Google Shape;105;p19"/>
          <p:cNvSpPr txBox="1">
            <a:spLocks noGrp="1"/>
          </p:cNvSpPr>
          <p:nvPr>
            <p:ph type="ctrTitle"/>
          </p:nvPr>
        </p:nvSpPr>
        <p:spPr>
          <a:xfrm flipH="1">
            <a:off x="2726850" y="2897239"/>
            <a:ext cx="3690300" cy="453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600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06" name="Google Shape;106;p19"/>
          <p:cNvSpPr txBox="1">
            <a:spLocks noGrp="1"/>
          </p:cNvSpPr>
          <p:nvPr>
            <p:ph type="subTitle" idx="1"/>
          </p:nvPr>
        </p:nvSpPr>
        <p:spPr>
          <a:xfrm flipH="1">
            <a:off x="3292050" y="3488360"/>
            <a:ext cx="2559900" cy="57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07" name="Google Shape;107;p19"/>
          <p:cNvSpPr txBox="1">
            <a:spLocks noGrp="1"/>
          </p:cNvSpPr>
          <p:nvPr>
            <p:ph type="title" idx="2" hasCustomPrompt="1"/>
          </p:nvPr>
        </p:nvSpPr>
        <p:spPr>
          <a:xfrm flipH="1">
            <a:off x="3451650" y="1351346"/>
            <a:ext cx="22407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11">
    <p:bg>
      <p:bgPr>
        <a:solidFill>
          <a:schemeClr val="lt2"/>
        </a:solid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Header 4">
  <p:cSld name="Header 4">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0"/>
          <p:cNvSpPr txBox="1">
            <a:spLocks noGrp="1"/>
          </p:cNvSpPr>
          <p:nvPr>
            <p:ph type="ctrTitle"/>
          </p:nvPr>
        </p:nvSpPr>
        <p:spPr>
          <a:xfrm flipH="1">
            <a:off x="4847211" y="2553180"/>
            <a:ext cx="3690300" cy="45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10" name="Google Shape;110;p20"/>
          <p:cNvSpPr txBox="1">
            <a:spLocks noGrp="1"/>
          </p:cNvSpPr>
          <p:nvPr>
            <p:ph type="subTitle" idx="1"/>
          </p:nvPr>
        </p:nvSpPr>
        <p:spPr>
          <a:xfrm flipH="1">
            <a:off x="5977611" y="2837721"/>
            <a:ext cx="25599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1" name="Google Shape;111;p20"/>
          <p:cNvSpPr txBox="1">
            <a:spLocks noGrp="1"/>
          </p:cNvSpPr>
          <p:nvPr>
            <p:ph type="title" idx="2" hasCustomPrompt="1"/>
          </p:nvPr>
        </p:nvSpPr>
        <p:spPr>
          <a:xfrm flipH="1">
            <a:off x="2133750" y="2079350"/>
            <a:ext cx="20001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5500"/>
              <a:buNone/>
              <a:defRPr sz="7200">
                <a:solidFill>
                  <a:schemeClr val="lt1"/>
                </a:solidFill>
              </a:defRPr>
            </a:lvl1pPr>
            <a:lvl2pPr lvl="1"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5500"/>
              <a:buFont typeface="Fira Sans Extra Condensed Medium"/>
              <a:buNone/>
              <a:defRPr sz="5500">
                <a:latin typeface="Fira Sans Extra Condensed Medium"/>
                <a:ea typeface="Fira Sans Extra Condensed Medium"/>
                <a:cs typeface="Fira Sans Extra Condensed Medium"/>
                <a:sym typeface="Fira Sans Extra Condensed Medium"/>
              </a:defRPr>
            </a:lvl9pPr>
          </a:lstStyle>
          <a:p>
            <a:r>
              <a:t>xx%</a:t>
            </a:r>
          </a:p>
        </p:txBody>
      </p:sp>
    </p:spTree>
    <p:extLst>
      <p:ext uri="{BB962C8B-B14F-4D97-AF65-F5344CB8AC3E}">
        <p14:creationId xmlns:p14="http://schemas.microsoft.com/office/powerpoint/2010/main" val="901000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4007825" y="1945343"/>
            <a:ext cx="4535700" cy="822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400"/>
              <a:buNone/>
              <a:defRPr sz="6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13" name="Google Shape;13;p3"/>
          <p:cNvSpPr txBox="1">
            <a:spLocks noGrp="1"/>
          </p:cNvSpPr>
          <p:nvPr>
            <p:ph type="subTitle" idx="1"/>
          </p:nvPr>
        </p:nvSpPr>
        <p:spPr>
          <a:xfrm>
            <a:off x="5621050" y="2620363"/>
            <a:ext cx="2922300" cy="577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595072" y="2093275"/>
            <a:ext cx="1053000" cy="5778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Clr>
                <a:schemeClr val="lt2"/>
              </a:buClr>
              <a:buSzPts val="5500"/>
              <a:buNone/>
              <a:defRPr sz="7200">
                <a:solidFill>
                  <a:schemeClr val="lt1"/>
                </a:solidFill>
              </a:defRPr>
            </a:lvl1pPr>
            <a:lvl2pPr lvl="1"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712480" y="1297750"/>
            <a:ext cx="3128100" cy="2908800"/>
          </a:xfrm>
          <a:prstGeom prst="rect">
            <a:avLst/>
          </a:prstGeom>
        </p:spPr>
        <p:txBody>
          <a:bodyPr spcFirstLastPara="1" wrap="square" lIns="91425" tIns="91425" rIns="91425" bIns="91425" anchor="b" anchorCtr="0">
            <a:noAutofit/>
          </a:bodyPr>
          <a:lstStyle>
            <a:lvl1pPr marL="457200" lvl="0" indent="-330200">
              <a:lnSpc>
                <a:spcPct val="100000"/>
              </a:lnSpc>
              <a:spcBef>
                <a:spcPts val="0"/>
              </a:spcBef>
              <a:spcAft>
                <a:spcPts val="0"/>
              </a:spcAft>
              <a:buSzPts val="1600"/>
              <a:buFont typeface="Nunito Light"/>
              <a:buChar char="●"/>
              <a:defRPr/>
            </a:lvl1pPr>
            <a:lvl2pPr marL="914400" lvl="1" indent="-330200">
              <a:spcBef>
                <a:spcPts val="1600"/>
              </a:spcBef>
              <a:spcAft>
                <a:spcPts val="0"/>
              </a:spcAft>
              <a:buSzPts val="1600"/>
              <a:buFont typeface="Nunito Light"/>
              <a:buChar char="○"/>
              <a:defRPr/>
            </a:lvl2pPr>
            <a:lvl3pPr marL="1371600" lvl="2" indent="-323850">
              <a:spcBef>
                <a:spcPts val="1600"/>
              </a:spcBef>
              <a:spcAft>
                <a:spcPts val="0"/>
              </a:spcAft>
              <a:buSzPts val="1500"/>
              <a:buFont typeface="Nunito Light"/>
              <a:buChar char="■"/>
              <a:defRPr/>
            </a:lvl3pPr>
            <a:lvl4pPr marL="1828800" lvl="3" indent="-323850">
              <a:spcBef>
                <a:spcPts val="1600"/>
              </a:spcBef>
              <a:spcAft>
                <a:spcPts val="0"/>
              </a:spcAft>
              <a:buSzPts val="1500"/>
              <a:buFont typeface="Nunito Light"/>
              <a:buChar char="●"/>
              <a:defRPr/>
            </a:lvl4pPr>
            <a:lvl5pPr marL="2286000" lvl="4" indent="-304800">
              <a:spcBef>
                <a:spcPts val="1600"/>
              </a:spcBef>
              <a:spcAft>
                <a:spcPts val="0"/>
              </a:spcAft>
              <a:buSzPts val="1200"/>
              <a:buFont typeface="Nunito Light"/>
              <a:buChar char="○"/>
              <a:defRPr/>
            </a:lvl5pPr>
            <a:lvl6pPr marL="2743200" lvl="5" indent="-304800">
              <a:spcBef>
                <a:spcPts val="1600"/>
              </a:spcBef>
              <a:spcAft>
                <a:spcPts val="0"/>
              </a:spcAft>
              <a:buSzPts val="1200"/>
              <a:buFont typeface="Nunito Light"/>
              <a:buChar char="■"/>
              <a:defRPr/>
            </a:lvl6pPr>
            <a:lvl7pPr marL="3200400" lvl="6" indent="-311150">
              <a:spcBef>
                <a:spcPts val="1600"/>
              </a:spcBef>
              <a:spcAft>
                <a:spcPts val="0"/>
              </a:spcAft>
              <a:buSzPts val="1300"/>
              <a:buFont typeface="Nunito Light"/>
              <a:buChar char="●"/>
              <a:defRPr/>
            </a:lvl7pPr>
            <a:lvl8pPr marL="3657600" lvl="7" indent="-311150">
              <a:spcBef>
                <a:spcPts val="1600"/>
              </a:spcBef>
              <a:spcAft>
                <a:spcPts val="0"/>
              </a:spcAft>
              <a:buSzPts val="1300"/>
              <a:buFont typeface="Nunito Light"/>
              <a:buChar char="○"/>
              <a:defRPr/>
            </a:lvl8pPr>
            <a:lvl9pPr marL="4114800" lvl="8" indent="-304800">
              <a:spcBef>
                <a:spcPts val="1600"/>
              </a:spcBef>
              <a:spcAft>
                <a:spcPts val="1600"/>
              </a:spcAft>
              <a:buSzPts val="1200"/>
              <a:buFont typeface="Nunito Light"/>
              <a:buChar char="■"/>
              <a:defRPr/>
            </a:lvl9pPr>
          </a:lstStyle>
          <a:p>
            <a:endParaRPr/>
          </a:p>
        </p:txBody>
      </p:sp>
      <p:sp>
        <p:nvSpPr>
          <p:cNvPr id="17" name="Google Shape;17;p4"/>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subTitle" idx="1"/>
          </p:nvPr>
        </p:nvSpPr>
        <p:spPr>
          <a:xfrm flipH="1">
            <a:off x="546575" y="2518225"/>
            <a:ext cx="8050800" cy="1880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434343"/>
              </a:buClr>
              <a:buSzPts val="1200"/>
              <a:buFont typeface="Raleway"/>
              <a:buAutoNum type="arabicPeriod"/>
              <a:defRPr sz="1200"/>
            </a:lvl1pPr>
            <a:lvl2pPr lvl="1" algn="ctr" rtl="0">
              <a:lnSpc>
                <a:spcPct val="100000"/>
              </a:lnSpc>
              <a:spcBef>
                <a:spcPts val="0"/>
              </a:spcBef>
              <a:spcAft>
                <a:spcPts val="0"/>
              </a:spcAft>
              <a:buClr>
                <a:srgbClr val="434343"/>
              </a:buClr>
              <a:buSzPts val="1200"/>
              <a:buFont typeface="Roboto Condensed Light"/>
              <a:buAutoNum type="alphaLcPeriod"/>
              <a:defRPr sz="1200"/>
            </a:lvl2pPr>
            <a:lvl3pPr lvl="2" algn="ctr" rtl="0">
              <a:lnSpc>
                <a:spcPct val="100000"/>
              </a:lnSpc>
              <a:spcBef>
                <a:spcPts val="0"/>
              </a:spcBef>
              <a:spcAft>
                <a:spcPts val="0"/>
              </a:spcAft>
              <a:buClr>
                <a:srgbClr val="434343"/>
              </a:buClr>
              <a:buSzPts val="1200"/>
              <a:buFont typeface="Roboto Condensed Light"/>
              <a:buAutoNum type="romanLcPeriod"/>
              <a:defRPr sz="1200"/>
            </a:lvl3pPr>
            <a:lvl4pPr lvl="3" algn="ctr" rtl="0">
              <a:lnSpc>
                <a:spcPct val="100000"/>
              </a:lnSpc>
              <a:spcBef>
                <a:spcPts val="0"/>
              </a:spcBef>
              <a:spcAft>
                <a:spcPts val="0"/>
              </a:spcAft>
              <a:buClr>
                <a:srgbClr val="434343"/>
              </a:buClr>
              <a:buSzPts val="1200"/>
              <a:buFont typeface="Roboto Condensed Light"/>
              <a:buAutoNum type="arabicPeriod"/>
              <a:defRPr sz="1200"/>
            </a:lvl4pPr>
            <a:lvl5pPr lvl="4" algn="ctr" rtl="0">
              <a:lnSpc>
                <a:spcPct val="100000"/>
              </a:lnSpc>
              <a:spcBef>
                <a:spcPts val="0"/>
              </a:spcBef>
              <a:spcAft>
                <a:spcPts val="0"/>
              </a:spcAft>
              <a:buClr>
                <a:srgbClr val="434343"/>
              </a:buClr>
              <a:buSzPts val="1200"/>
              <a:buFont typeface="Roboto Condensed Light"/>
              <a:buAutoNum type="alphaLcPeriod"/>
              <a:defRPr sz="1200"/>
            </a:lvl5pPr>
            <a:lvl6pPr lvl="5" algn="ctr" rtl="0">
              <a:lnSpc>
                <a:spcPct val="100000"/>
              </a:lnSpc>
              <a:spcBef>
                <a:spcPts val="0"/>
              </a:spcBef>
              <a:spcAft>
                <a:spcPts val="0"/>
              </a:spcAft>
              <a:buClr>
                <a:srgbClr val="434343"/>
              </a:buClr>
              <a:buSzPts val="1200"/>
              <a:buFont typeface="Roboto Condensed Light"/>
              <a:buAutoNum type="romanLcPeriod"/>
              <a:defRPr sz="1200"/>
            </a:lvl6pPr>
            <a:lvl7pPr lvl="6" algn="ctr" rtl="0">
              <a:lnSpc>
                <a:spcPct val="100000"/>
              </a:lnSpc>
              <a:spcBef>
                <a:spcPts val="0"/>
              </a:spcBef>
              <a:spcAft>
                <a:spcPts val="0"/>
              </a:spcAft>
              <a:buClr>
                <a:srgbClr val="434343"/>
              </a:buClr>
              <a:buSzPts val="1200"/>
              <a:buFont typeface="Roboto Condensed Light"/>
              <a:buAutoNum type="arabicPeriod"/>
              <a:defRPr sz="1200"/>
            </a:lvl7pPr>
            <a:lvl8pPr lvl="7" algn="ctr" rtl="0">
              <a:lnSpc>
                <a:spcPct val="100000"/>
              </a:lnSpc>
              <a:spcBef>
                <a:spcPts val="0"/>
              </a:spcBef>
              <a:spcAft>
                <a:spcPts val="0"/>
              </a:spcAft>
              <a:buClr>
                <a:srgbClr val="434343"/>
              </a:buClr>
              <a:buSzPts val="1200"/>
              <a:buFont typeface="Roboto Condensed Light"/>
              <a:buAutoNum type="alphaLcPeriod"/>
              <a:defRPr sz="1200"/>
            </a:lvl8pPr>
            <a:lvl9pPr lvl="8" algn="ctr" rtl="0">
              <a:lnSpc>
                <a:spcPct val="100000"/>
              </a:lnSpc>
              <a:spcBef>
                <a:spcPts val="0"/>
              </a:spcBef>
              <a:spcAft>
                <a:spcPts val="0"/>
              </a:spcAft>
              <a:buClr>
                <a:srgbClr val="434343"/>
              </a:buClr>
              <a:buSzPts val="1200"/>
              <a:buFont typeface="Roboto Condensed Light"/>
              <a:buAutoNum type="romanLcPeriod"/>
              <a:defRPr sz="1200"/>
            </a:lvl9pPr>
          </a:lstStyle>
          <a:p>
            <a:endParaRPr/>
          </a:p>
        </p:txBody>
      </p:sp>
      <p:sp>
        <p:nvSpPr>
          <p:cNvPr id="28" name="Google Shape;28;p7"/>
          <p:cNvSpPr txBox="1">
            <a:spLocks noGrp="1"/>
          </p:cNvSpPr>
          <p:nvPr>
            <p:ph type="title"/>
          </p:nvPr>
        </p:nvSpPr>
        <p:spPr>
          <a:xfrm>
            <a:off x="2421000" y="283608"/>
            <a:ext cx="4302000" cy="630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600"/>
            </a:lvl1pPr>
            <a:lvl2pPr lvl="1" algn="ctr" rtl="0">
              <a:spcBef>
                <a:spcPts val="0"/>
              </a:spcBef>
              <a:spcAft>
                <a:spcPts val="0"/>
              </a:spcAft>
              <a:buNone/>
              <a:defRPr sz="3600">
                <a:solidFill>
                  <a:schemeClr val="accent2"/>
                </a:solidFill>
              </a:defRPr>
            </a:lvl2pPr>
            <a:lvl3pPr lvl="2" algn="ctr" rtl="0">
              <a:spcBef>
                <a:spcPts val="0"/>
              </a:spcBef>
              <a:spcAft>
                <a:spcPts val="0"/>
              </a:spcAft>
              <a:buNone/>
              <a:defRPr sz="3600">
                <a:solidFill>
                  <a:schemeClr val="accent2"/>
                </a:solidFill>
              </a:defRPr>
            </a:lvl3pPr>
            <a:lvl4pPr lvl="3" algn="ctr" rtl="0">
              <a:spcBef>
                <a:spcPts val="0"/>
              </a:spcBef>
              <a:spcAft>
                <a:spcPts val="0"/>
              </a:spcAft>
              <a:buNone/>
              <a:defRPr sz="3600">
                <a:solidFill>
                  <a:schemeClr val="accent2"/>
                </a:solidFill>
              </a:defRPr>
            </a:lvl4pPr>
            <a:lvl5pPr lvl="4" algn="ctr" rtl="0">
              <a:spcBef>
                <a:spcPts val="0"/>
              </a:spcBef>
              <a:spcAft>
                <a:spcPts val="0"/>
              </a:spcAft>
              <a:buNone/>
              <a:defRPr sz="3600">
                <a:solidFill>
                  <a:schemeClr val="accent2"/>
                </a:solidFill>
              </a:defRPr>
            </a:lvl5pPr>
            <a:lvl6pPr lvl="5" algn="ctr" rtl="0">
              <a:spcBef>
                <a:spcPts val="0"/>
              </a:spcBef>
              <a:spcAft>
                <a:spcPts val="0"/>
              </a:spcAft>
              <a:buNone/>
              <a:defRPr sz="3600">
                <a:solidFill>
                  <a:schemeClr val="accent2"/>
                </a:solidFill>
              </a:defRPr>
            </a:lvl6pPr>
            <a:lvl7pPr lvl="6" algn="ctr" rtl="0">
              <a:spcBef>
                <a:spcPts val="0"/>
              </a:spcBef>
              <a:spcAft>
                <a:spcPts val="0"/>
              </a:spcAft>
              <a:buNone/>
              <a:defRPr sz="3600">
                <a:solidFill>
                  <a:schemeClr val="accent2"/>
                </a:solidFill>
              </a:defRPr>
            </a:lvl7pPr>
            <a:lvl8pPr lvl="7" algn="ctr" rtl="0">
              <a:spcBef>
                <a:spcPts val="0"/>
              </a:spcBef>
              <a:spcAft>
                <a:spcPts val="0"/>
              </a:spcAft>
              <a:buNone/>
              <a:defRPr sz="3600">
                <a:solidFill>
                  <a:schemeClr val="accent2"/>
                </a:solidFill>
              </a:defRPr>
            </a:lvl8pPr>
            <a:lvl9pPr lvl="8" algn="ctr" rtl="0">
              <a:spcBef>
                <a:spcPts val="0"/>
              </a:spcBef>
              <a:spcAft>
                <a:spcPts val="0"/>
              </a:spcAft>
              <a:buNone/>
              <a:defRPr sz="3600">
                <a:solidFill>
                  <a:schemeClr val="accent2"/>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2208600" y="1016100"/>
            <a:ext cx="4726800" cy="31113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6500">
                <a:solidFill>
                  <a:schemeClr val="accent1"/>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625025" y="35533"/>
            <a:ext cx="4045200" cy="14823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7200">
                <a:solidFill>
                  <a:schemeClr val="accent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3" name="Google Shape;33;p9"/>
          <p:cNvSpPr txBox="1">
            <a:spLocks noGrp="1"/>
          </p:cNvSpPr>
          <p:nvPr>
            <p:ph type="subTitle" idx="1"/>
          </p:nvPr>
        </p:nvSpPr>
        <p:spPr>
          <a:xfrm>
            <a:off x="625025" y="1331190"/>
            <a:ext cx="3375300" cy="1431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0"/>
          <p:cNvSpPr txBox="1">
            <a:spLocks noGrp="1"/>
          </p:cNvSpPr>
          <p:nvPr>
            <p:ph type="ctrTitle"/>
          </p:nvPr>
        </p:nvSpPr>
        <p:spPr>
          <a:xfrm flipH="1">
            <a:off x="616848" y="1589117"/>
            <a:ext cx="3301800" cy="1325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3000">
                <a:solidFill>
                  <a:schemeClr val="accent1"/>
                </a:solidFill>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6" name="Google Shape;36;p10"/>
          <p:cNvSpPr txBox="1">
            <a:spLocks noGrp="1"/>
          </p:cNvSpPr>
          <p:nvPr>
            <p:ph type="subTitle" idx="1"/>
          </p:nvPr>
        </p:nvSpPr>
        <p:spPr>
          <a:xfrm flipH="1">
            <a:off x="616948" y="2831770"/>
            <a:ext cx="2331300" cy="875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picture">
  <p:cSld name="CUSTOM_12">
    <p:spTree>
      <p:nvGrpSpPr>
        <p:cNvPr id="1" name="Shape 37"/>
        <p:cNvGrpSpPr/>
        <p:nvPr/>
      </p:nvGrpSpPr>
      <p:grpSpPr>
        <a:xfrm>
          <a:off x="0" y="0"/>
          <a:ext cx="0" cy="0"/>
          <a:chOff x="0" y="0"/>
          <a:chExt cx="0" cy="0"/>
        </a:xfrm>
      </p:grpSpPr>
      <p:sp>
        <p:nvSpPr>
          <p:cNvPr id="38" name="Google Shape;38;p11"/>
          <p:cNvSpPr txBox="1">
            <a:spLocks noGrp="1"/>
          </p:cNvSpPr>
          <p:nvPr>
            <p:ph type="title"/>
          </p:nvPr>
        </p:nvSpPr>
        <p:spPr>
          <a:xfrm>
            <a:off x="625844" y="195325"/>
            <a:ext cx="2649300" cy="1838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a:solidFill>
                  <a:schemeClr val="accent4"/>
                </a:solidFill>
              </a:defRPr>
            </a:lvl1pPr>
            <a:lvl2pPr lvl="1" rtl="0">
              <a:spcBef>
                <a:spcPts val="0"/>
              </a:spcBef>
              <a:spcAft>
                <a:spcPts val="0"/>
              </a:spcAft>
              <a:buNone/>
              <a:defRPr>
                <a:solidFill>
                  <a:schemeClr val="accent4"/>
                </a:solidFill>
              </a:defRPr>
            </a:lvl2pPr>
            <a:lvl3pPr lvl="2" rtl="0">
              <a:spcBef>
                <a:spcPts val="0"/>
              </a:spcBef>
              <a:spcAft>
                <a:spcPts val="0"/>
              </a:spcAft>
              <a:buNone/>
              <a:defRPr>
                <a:solidFill>
                  <a:schemeClr val="accent4"/>
                </a:solidFill>
              </a:defRPr>
            </a:lvl3pPr>
            <a:lvl4pPr lvl="3" rtl="0">
              <a:spcBef>
                <a:spcPts val="0"/>
              </a:spcBef>
              <a:spcAft>
                <a:spcPts val="0"/>
              </a:spcAft>
              <a:buNone/>
              <a:defRPr>
                <a:solidFill>
                  <a:schemeClr val="accent4"/>
                </a:solidFill>
              </a:defRPr>
            </a:lvl4pPr>
            <a:lvl5pPr lvl="4" rtl="0">
              <a:spcBef>
                <a:spcPts val="0"/>
              </a:spcBef>
              <a:spcAft>
                <a:spcPts val="0"/>
              </a:spcAft>
              <a:buNone/>
              <a:defRPr>
                <a:solidFill>
                  <a:schemeClr val="accent4"/>
                </a:solidFill>
              </a:defRPr>
            </a:lvl5pPr>
            <a:lvl6pPr lvl="5" rtl="0">
              <a:spcBef>
                <a:spcPts val="0"/>
              </a:spcBef>
              <a:spcAft>
                <a:spcPts val="0"/>
              </a:spcAft>
              <a:buNone/>
              <a:defRPr>
                <a:solidFill>
                  <a:schemeClr val="accent4"/>
                </a:solidFill>
              </a:defRPr>
            </a:lvl6pPr>
            <a:lvl7pPr lvl="6" rtl="0">
              <a:spcBef>
                <a:spcPts val="0"/>
              </a:spcBef>
              <a:spcAft>
                <a:spcPts val="0"/>
              </a:spcAft>
              <a:buNone/>
              <a:defRPr>
                <a:solidFill>
                  <a:schemeClr val="accent4"/>
                </a:solidFill>
              </a:defRPr>
            </a:lvl7pPr>
            <a:lvl8pPr lvl="7" rtl="0">
              <a:spcBef>
                <a:spcPts val="0"/>
              </a:spcBef>
              <a:spcAft>
                <a:spcPts val="0"/>
              </a:spcAft>
              <a:buNone/>
              <a:defRPr>
                <a:solidFill>
                  <a:schemeClr val="accent4"/>
                </a:solidFill>
              </a:defRPr>
            </a:lvl8pPr>
            <a:lvl9pPr lvl="8" rtl="0">
              <a:spcBef>
                <a:spcPts val="0"/>
              </a:spcBef>
              <a:spcAft>
                <a:spcPts val="0"/>
              </a:spcAft>
              <a:buNone/>
              <a:defRPr>
                <a:solidFill>
                  <a:schemeClr val="accent4"/>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no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1pPr>
            <a:lvl2pPr lvl="1">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2pPr>
            <a:lvl3pPr lvl="2">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3pPr>
            <a:lvl4pPr lvl="3">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4pPr>
            <a:lvl5pPr lvl="4">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5pPr>
            <a:lvl6pPr lvl="5">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6pPr>
            <a:lvl7pPr lvl="6">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7pPr>
            <a:lvl8pPr lvl="7">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8pPr>
            <a:lvl9pPr lvl="8">
              <a:spcBef>
                <a:spcPts val="0"/>
              </a:spcBef>
              <a:spcAft>
                <a:spcPts val="0"/>
              </a:spcAft>
              <a:buClr>
                <a:schemeClr val="dk1"/>
              </a:buClr>
              <a:buSzPts val="2400"/>
              <a:buFont typeface="Teko Light"/>
              <a:buNone/>
              <a:defRPr sz="2400">
                <a:solidFill>
                  <a:schemeClr val="dk1"/>
                </a:solidFill>
                <a:latin typeface="Teko Light"/>
                <a:ea typeface="Teko Light"/>
                <a:cs typeface="Teko Light"/>
                <a:sym typeface="Teko Ligh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Hind Vadodara Light"/>
              <a:buChar char="●"/>
              <a:defRPr sz="1800">
                <a:solidFill>
                  <a:schemeClr val="dk1"/>
                </a:solidFill>
                <a:latin typeface="Hind Vadodara Light"/>
                <a:ea typeface="Hind Vadodara Light"/>
                <a:cs typeface="Hind Vadodara Light"/>
                <a:sym typeface="Hind Vadodara Light"/>
              </a:defRPr>
            </a:lvl1pPr>
            <a:lvl2pPr marL="914400" lvl="1" indent="-317500">
              <a:lnSpc>
                <a:spcPct val="115000"/>
              </a:lnSpc>
              <a:spcBef>
                <a:spcPts val="1600"/>
              </a:spcBef>
              <a:spcAft>
                <a:spcPts val="0"/>
              </a:spcAft>
              <a:buClr>
                <a:schemeClr val="dk1"/>
              </a:buClr>
              <a:buSzPts val="1400"/>
              <a:buFont typeface="Hind Vadodara Light"/>
              <a:buChar char="○"/>
              <a:defRPr>
                <a:solidFill>
                  <a:schemeClr val="dk1"/>
                </a:solidFill>
                <a:latin typeface="Hind Vadodara Light"/>
                <a:ea typeface="Hind Vadodara Light"/>
                <a:cs typeface="Hind Vadodara Light"/>
                <a:sym typeface="Hind Vadodara Light"/>
              </a:defRPr>
            </a:lvl2pPr>
            <a:lvl3pPr marL="1371600" lvl="2"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3pPr>
            <a:lvl4pPr marL="1828800" lvl="3"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4pPr>
            <a:lvl5pPr marL="2286000" lvl="4"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5pPr>
            <a:lvl6pPr marL="2743200" lvl="5"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6pPr>
            <a:lvl7pPr marL="3200400" lvl="6"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7pPr>
            <a:lvl8pPr marL="3657600" lvl="7" indent="-304800">
              <a:lnSpc>
                <a:spcPct val="115000"/>
              </a:lnSpc>
              <a:spcBef>
                <a:spcPts val="1600"/>
              </a:spcBef>
              <a:spcAft>
                <a:spcPts val="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8pPr>
            <a:lvl9pPr marL="4114800" lvl="8" indent="-304800">
              <a:lnSpc>
                <a:spcPct val="115000"/>
              </a:lnSpc>
              <a:spcBef>
                <a:spcPts val="1600"/>
              </a:spcBef>
              <a:spcAft>
                <a:spcPts val="1600"/>
              </a:spcAft>
              <a:buClr>
                <a:schemeClr val="dk1"/>
              </a:buClr>
              <a:buSzPts val="1200"/>
              <a:buFont typeface="Hind Vadodara Light"/>
              <a:buChar char="■"/>
              <a:defRPr sz="1200">
                <a:solidFill>
                  <a:schemeClr val="dk1"/>
                </a:solidFill>
                <a:latin typeface="Hind Vadodara Light"/>
                <a:ea typeface="Hind Vadodara Light"/>
                <a:cs typeface="Hind Vadodara Light"/>
                <a:sym typeface="Hind Vadodar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53" r:id="rId5"/>
    <p:sldLayoutId id="2147483654" r:id="rId6"/>
    <p:sldLayoutId id="2147483655" r:id="rId7"/>
    <p:sldLayoutId id="2147483656" r:id="rId8"/>
    <p:sldLayoutId id="2147483657" r:id="rId9"/>
    <p:sldLayoutId id="2147483659" r:id="rId10"/>
    <p:sldLayoutId id="2147483662" r:id="rId11"/>
    <p:sldLayoutId id="2147483664" r:id="rId12"/>
    <p:sldLayoutId id="2147483665" r:id="rId13"/>
    <p:sldLayoutId id="2147483669" r:id="rId14"/>
    <p:sldLayoutId id="2147483670" r:id="rId15"/>
    <p:sldLayoutId id="214748367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file:////Users/macbook/Library/Group%20Containers/UBF8T346G9.ms/WebArchiveCopyPasteTempFiles/com.microsoft.Word/page21image57945056" TargetMode="Externa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5.jpg"/><Relationship Id="rId5" Type="http://schemas.openxmlformats.org/officeDocument/2006/relationships/image" Target="../media/image24.sv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file:////Users/macbook/Library/Group%20Containers/UBF8T346G9.ms/WebArchiveCopyPasteTempFiles/com.microsoft.Word/page15image45846176" TargetMode="External"/><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www.fda.gov/"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7"/>
          <p:cNvSpPr txBox="1">
            <a:spLocks noGrp="1"/>
          </p:cNvSpPr>
          <p:nvPr>
            <p:ph type="ctrTitle"/>
          </p:nvPr>
        </p:nvSpPr>
        <p:spPr>
          <a:xfrm>
            <a:off x="2599420" y="1340503"/>
            <a:ext cx="4180500" cy="1745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5400" dirty="0"/>
              <a:t>Small Molecules: Application in Tissue Engineering</a:t>
            </a:r>
            <a:endParaRPr sz="5400" dirty="0"/>
          </a:p>
        </p:txBody>
      </p:sp>
      <p:sp>
        <p:nvSpPr>
          <p:cNvPr id="130" name="Google Shape;130;p27"/>
          <p:cNvSpPr txBox="1">
            <a:spLocks noGrp="1"/>
          </p:cNvSpPr>
          <p:nvPr>
            <p:ph type="subTitle" idx="1"/>
          </p:nvPr>
        </p:nvSpPr>
        <p:spPr>
          <a:xfrm>
            <a:off x="353083" y="3176070"/>
            <a:ext cx="5692117" cy="15584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b="1" dirty="0">
                <a:latin typeface="MS PGothic" panose="020B0600070205080204" pitchFamily="34" charset="-128"/>
                <a:ea typeface="MS PGothic" panose="020B0600070205080204" pitchFamily="34" charset="-128"/>
              </a:rPr>
              <a:t>Present</a:t>
            </a:r>
            <a:r>
              <a:rPr lang="en-US" sz="1600" b="1" dirty="0" err="1">
                <a:latin typeface="MS PGothic" panose="020B0600070205080204" pitchFamily="34" charset="-128"/>
                <a:ea typeface="MS PGothic" panose="020B0600070205080204" pitchFamily="34" charset="-128"/>
              </a:rPr>
              <a:t>ers</a:t>
            </a:r>
            <a:r>
              <a:rPr lang="en-US" sz="1600" b="1" dirty="0">
                <a:latin typeface="MS PGothic" panose="020B0600070205080204" pitchFamily="34" charset="-128"/>
                <a:ea typeface="MS PGothic" panose="020B0600070205080204" pitchFamily="34" charset="-128"/>
              </a:rPr>
              <a:t>: </a:t>
            </a:r>
            <a:r>
              <a:rPr lang="en-US" sz="1600" dirty="0" err="1">
                <a:latin typeface="MS PGothic" panose="020B0600070205080204" pitchFamily="34" charset="-128"/>
                <a:ea typeface="MS PGothic" panose="020B0600070205080204" pitchFamily="34" charset="-128"/>
              </a:rPr>
              <a:t>Mahroo</a:t>
            </a:r>
            <a:r>
              <a:rPr lang="en-US" sz="1600" dirty="0">
                <a:latin typeface="MS PGothic" panose="020B0600070205080204" pitchFamily="34" charset="-128"/>
                <a:ea typeface="MS PGothic" panose="020B0600070205080204" pitchFamily="34" charset="-128"/>
              </a:rPr>
              <a:t> </a:t>
            </a:r>
            <a:r>
              <a:rPr lang="en-US" sz="1600" dirty="0" err="1">
                <a:latin typeface="MS PGothic" panose="020B0600070205080204" pitchFamily="34" charset="-128"/>
                <a:ea typeface="MS PGothic" panose="020B0600070205080204" pitchFamily="34" charset="-128"/>
              </a:rPr>
              <a:t>Hajimehdi</a:t>
            </a:r>
            <a:r>
              <a:rPr lang="en-US" sz="1600" dirty="0">
                <a:latin typeface="MS PGothic" panose="020B0600070205080204" pitchFamily="34" charset="-128"/>
                <a:ea typeface="MS PGothic" panose="020B0600070205080204" pitchFamily="34" charset="-128"/>
              </a:rPr>
              <a:t>, </a:t>
            </a:r>
            <a:r>
              <a:rPr lang="en-US" sz="1600" dirty="0" err="1">
                <a:latin typeface="MS PGothic" panose="020B0600070205080204" pitchFamily="34" charset="-128"/>
                <a:ea typeface="MS PGothic" panose="020B0600070205080204" pitchFamily="34" charset="-128"/>
              </a:rPr>
              <a:t>Nafiseh</a:t>
            </a:r>
            <a:r>
              <a:rPr lang="en-US" sz="1600" dirty="0">
                <a:latin typeface="MS PGothic" panose="020B0600070205080204" pitchFamily="34" charset="-128"/>
                <a:ea typeface="MS PGothic" panose="020B0600070205080204" pitchFamily="34" charset="-128"/>
              </a:rPr>
              <a:t> </a:t>
            </a:r>
            <a:r>
              <a:rPr lang="en-US" sz="1600" dirty="0" err="1">
                <a:latin typeface="MS PGothic" panose="020B0600070205080204" pitchFamily="34" charset="-128"/>
                <a:ea typeface="MS PGothic" panose="020B0600070205080204" pitchFamily="34" charset="-128"/>
              </a:rPr>
              <a:t>Pakdin</a:t>
            </a:r>
            <a:r>
              <a:rPr lang="en-US" sz="1600" dirty="0">
                <a:latin typeface="MS PGothic" panose="020B0600070205080204" pitchFamily="34" charset="-128"/>
                <a:ea typeface="MS PGothic" panose="020B0600070205080204" pitchFamily="34" charset="-128"/>
              </a:rPr>
              <a:t>, </a:t>
            </a:r>
            <a:r>
              <a:rPr lang="en-US" sz="1600" dirty="0" err="1">
                <a:latin typeface="MS PGothic" panose="020B0600070205080204" pitchFamily="34" charset="-128"/>
                <a:ea typeface="MS PGothic" panose="020B0600070205080204" pitchFamily="34" charset="-128"/>
              </a:rPr>
              <a:t>Mahya</a:t>
            </a:r>
            <a:r>
              <a:rPr lang="en-US" sz="1600" dirty="0">
                <a:latin typeface="MS PGothic" panose="020B0600070205080204" pitchFamily="34" charset="-128"/>
                <a:ea typeface="MS PGothic" panose="020B0600070205080204" pitchFamily="34" charset="-128"/>
              </a:rPr>
              <a:t> Sharifi, </a:t>
            </a:r>
            <a:r>
              <a:rPr lang="en-US" sz="1600" dirty="0" err="1">
                <a:latin typeface="MS PGothic" panose="020B0600070205080204" pitchFamily="34" charset="-128"/>
                <a:ea typeface="MS PGothic" panose="020B0600070205080204" pitchFamily="34" charset="-128"/>
              </a:rPr>
              <a:t>Fateme</a:t>
            </a:r>
            <a:r>
              <a:rPr lang="en-US" sz="1600" dirty="0">
                <a:latin typeface="MS PGothic" panose="020B0600070205080204" pitchFamily="34" charset="-128"/>
                <a:ea typeface="MS PGothic" panose="020B0600070205080204" pitchFamily="34" charset="-128"/>
              </a:rPr>
              <a:t> </a:t>
            </a:r>
            <a:r>
              <a:rPr lang="en-US" sz="1600" dirty="0" err="1">
                <a:latin typeface="MS PGothic" panose="020B0600070205080204" pitchFamily="34" charset="-128"/>
                <a:ea typeface="MS PGothic" panose="020B0600070205080204" pitchFamily="34" charset="-128"/>
              </a:rPr>
              <a:t>Ardehali</a:t>
            </a:r>
            <a:endParaRPr lang="en-US" sz="1600" dirty="0">
              <a:latin typeface="MS PGothic" panose="020B0600070205080204" pitchFamily="34" charset="-128"/>
              <a:ea typeface="MS PGothic" panose="020B0600070205080204" pitchFamily="34" charset="-128"/>
            </a:endParaRPr>
          </a:p>
          <a:p>
            <a:pPr marL="0" lvl="0" indent="0" algn="l" rtl="0">
              <a:spcBef>
                <a:spcPts val="0"/>
              </a:spcBef>
              <a:spcAft>
                <a:spcPts val="0"/>
              </a:spcAft>
              <a:buNone/>
            </a:pPr>
            <a:r>
              <a:rPr lang="en-US" sz="1600" b="1" dirty="0">
                <a:latin typeface="MS PGothic" panose="020B0600070205080204" pitchFamily="34" charset="-128"/>
                <a:ea typeface="MS PGothic" panose="020B0600070205080204" pitchFamily="34" charset="-128"/>
              </a:rPr>
              <a:t>Supervisor: </a:t>
            </a:r>
            <a:r>
              <a:rPr lang="en-US" sz="1600" dirty="0">
                <a:latin typeface="MS PGothic" panose="020B0600070205080204" pitchFamily="34" charset="-128"/>
                <a:ea typeface="MS PGothic" panose="020B0600070205080204" pitchFamily="34" charset="-128"/>
              </a:rPr>
              <a:t>Dr. </a:t>
            </a:r>
            <a:r>
              <a:rPr lang="en-US" sz="1600" dirty="0" err="1">
                <a:latin typeface="MS PGothic" panose="020B0600070205080204" pitchFamily="34" charset="-128"/>
                <a:ea typeface="MS PGothic" panose="020B0600070205080204" pitchFamily="34" charset="-128"/>
              </a:rPr>
              <a:t>Bakhshandeh</a:t>
            </a:r>
            <a:endParaRPr lang="en-US" sz="1600" dirty="0">
              <a:latin typeface="MS PGothic" panose="020B0600070205080204" pitchFamily="34" charset="-128"/>
              <a:ea typeface="MS PGothic" panose="020B0600070205080204" pitchFamily="34" charset="-128"/>
            </a:endParaRPr>
          </a:p>
          <a:p>
            <a:pPr marL="0" lvl="0" indent="0" algn="l" rtl="0">
              <a:spcBef>
                <a:spcPts val="0"/>
              </a:spcBef>
              <a:spcAft>
                <a:spcPts val="0"/>
              </a:spcAft>
              <a:buNone/>
            </a:pPr>
            <a:endParaRPr lang="en-US" sz="1600" dirty="0">
              <a:latin typeface="MS PGothic" panose="020B0600070205080204" pitchFamily="34" charset="-128"/>
              <a:ea typeface="MS PGothic" panose="020B0600070205080204" pitchFamily="34" charset="-128"/>
            </a:endParaRPr>
          </a:p>
          <a:p>
            <a:pPr marL="0" lvl="0" indent="0" algn="l" rtl="0">
              <a:spcBef>
                <a:spcPts val="0"/>
              </a:spcBef>
              <a:spcAft>
                <a:spcPts val="0"/>
              </a:spcAft>
              <a:buNone/>
            </a:pPr>
            <a:r>
              <a:rPr lang="en-US" sz="1200" dirty="0">
                <a:latin typeface="MS PGothic" panose="020B0600070205080204" pitchFamily="34" charset="-128"/>
                <a:ea typeface="MS PGothic" panose="020B0600070205080204" pitchFamily="34" charset="-128"/>
              </a:rPr>
              <a:t>Department of Biology, University of Tehran</a:t>
            </a:r>
          </a:p>
          <a:p>
            <a:pPr marL="0" lvl="0" indent="0" algn="l" rtl="0">
              <a:spcBef>
                <a:spcPts val="0"/>
              </a:spcBef>
              <a:spcAft>
                <a:spcPts val="0"/>
              </a:spcAft>
              <a:buNone/>
            </a:pPr>
            <a:r>
              <a:rPr lang="en-US" sz="1200" dirty="0">
                <a:latin typeface="MS PGothic" panose="020B0600070205080204" pitchFamily="34" charset="-128"/>
                <a:ea typeface="MS PGothic" panose="020B0600070205080204" pitchFamily="34" charset="-128"/>
              </a:rPr>
              <a:t>Fall 2021</a:t>
            </a:r>
          </a:p>
        </p:txBody>
      </p:sp>
      <p:sp>
        <p:nvSpPr>
          <p:cNvPr id="3" name="TextBox 2">
            <a:extLst>
              <a:ext uri="{FF2B5EF4-FFF2-40B4-BE49-F238E27FC236}">
                <a16:creationId xmlns:a16="http://schemas.microsoft.com/office/drawing/2014/main" id="{2380A66E-DE28-3531-D9D3-CE45BA3DF3A5}"/>
              </a:ext>
            </a:extLst>
          </p:cNvPr>
          <p:cNvSpPr txBox="1"/>
          <p:nvPr/>
        </p:nvSpPr>
        <p:spPr>
          <a:xfrm>
            <a:off x="5888736" y="4133088"/>
            <a:ext cx="184731" cy="307777"/>
          </a:xfrm>
          <a:prstGeom prst="rect">
            <a:avLst/>
          </a:prstGeom>
          <a:noFill/>
        </p:spPr>
        <p:txBody>
          <a:bodyPr wrap="none" rtlCol="0">
            <a:spAutoFit/>
          </a:bodyPr>
          <a:lstStyle/>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9"/>
          <p:cNvSpPr txBox="1">
            <a:spLocks noGrp="1"/>
          </p:cNvSpPr>
          <p:nvPr>
            <p:ph type="ctrTitle"/>
          </p:nvPr>
        </p:nvSpPr>
        <p:spPr>
          <a:xfrm>
            <a:off x="619650" y="2247705"/>
            <a:ext cx="2559900" cy="75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a:t>
            </a:r>
            <a:r>
              <a:rPr lang="en" dirty="0" err="1"/>
              <a:t>echanism</a:t>
            </a:r>
            <a:endParaRPr dirty="0"/>
          </a:p>
        </p:txBody>
      </p:sp>
      <p:sp>
        <p:nvSpPr>
          <p:cNvPr id="317" name="Google Shape;317;p39"/>
          <p:cNvSpPr txBox="1">
            <a:spLocks noGrp="1"/>
          </p:cNvSpPr>
          <p:nvPr>
            <p:ph type="subTitle" idx="1"/>
          </p:nvPr>
        </p:nvSpPr>
        <p:spPr>
          <a:xfrm>
            <a:off x="711090" y="2716305"/>
            <a:ext cx="2559900" cy="57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S PGothic" panose="020B0600070205080204" pitchFamily="34" charset="-128"/>
                <a:ea typeface="MS PGothic" panose="020B0600070205080204" pitchFamily="34" charset="-128"/>
              </a:rPr>
              <a:t>H</a:t>
            </a:r>
            <a:r>
              <a:rPr lang="en" dirty="0">
                <a:latin typeface="MS PGothic" panose="020B0600070205080204" pitchFamily="34" charset="-128"/>
                <a:ea typeface="MS PGothic" panose="020B0600070205080204" pitchFamily="34" charset="-128"/>
              </a:rPr>
              <a:t>ow do they effect their target</a:t>
            </a:r>
          </a:p>
          <a:p>
            <a:pPr marL="0" lvl="0" indent="0" algn="l" rtl="0">
              <a:spcBef>
                <a:spcPts val="0"/>
              </a:spcBef>
              <a:spcAft>
                <a:spcPts val="0"/>
              </a:spcAft>
              <a:buNone/>
            </a:pPr>
            <a:r>
              <a:rPr lang="en-US" dirty="0">
                <a:latin typeface="MS PGothic" panose="020B0600070205080204" pitchFamily="34" charset="-128"/>
                <a:ea typeface="MS PGothic" panose="020B0600070205080204" pitchFamily="34" charset="-128"/>
              </a:rPr>
              <a:t>What aspects are of interest?</a:t>
            </a:r>
            <a:endParaRPr lang="en" dirty="0">
              <a:latin typeface="MS PGothic" panose="020B0600070205080204" pitchFamily="34" charset="-128"/>
              <a:ea typeface="MS PGothic" panose="020B0600070205080204" pitchFamily="34" charset="-128"/>
            </a:endParaRPr>
          </a:p>
          <a:p>
            <a:pPr marL="0" lvl="0" indent="0" algn="l" rtl="0">
              <a:spcBef>
                <a:spcPts val="0"/>
              </a:spcBef>
              <a:spcAft>
                <a:spcPts val="0"/>
              </a:spcAft>
              <a:buNone/>
            </a:pPr>
            <a:endParaRPr dirty="0">
              <a:latin typeface="MS PGothic" panose="020B0600070205080204" pitchFamily="34" charset="-128"/>
              <a:ea typeface="MS PGothic" panose="020B0600070205080204" pitchFamily="34" charset="-128"/>
            </a:endParaRPr>
          </a:p>
        </p:txBody>
      </p:sp>
      <p:sp>
        <p:nvSpPr>
          <p:cNvPr id="318" name="Google Shape;318;p39"/>
          <p:cNvSpPr txBox="1">
            <a:spLocks noGrp="1"/>
          </p:cNvSpPr>
          <p:nvPr>
            <p:ph type="title" idx="2"/>
          </p:nvPr>
        </p:nvSpPr>
        <p:spPr>
          <a:xfrm>
            <a:off x="4135490" y="3005205"/>
            <a:ext cx="22407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Tree>
    <p:extLst>
      <p:ext uri="{BB962C8B-B14F-4D97-AF65-F5344CB8AC3E}">
        <p14:creationId xmlns:p14="http://schemas.microsoft.com/office/powerpoint/2010/main" val="2069276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2"/>
        <p:cNvGrpSpPr/>
        <p:nvPr/>
      </p:nvGrpSpPr>
      <p:grpSpPr>
        <a:xfrm>
          <a:off x="0" y="0"/>
          <a:ext cx="0" cy="0"/>
          <a:chOff x="0" y="0"/>
          <a:chExt cx="0" cy="0"/>
        </a:xfrm>
      </p:grpSpPr>
      <p:sp>
        <p:nvSpPr>
          <p:cNvPr id="4" name="Google Shape;360;p41">
            <a:extLst>
              <a:ext uri="{FF2B5EF4-FFF2-40B4-BE49-F238E27FC236}">
                <a16:creationId xmlns:a16="http://schemas.microsoft.com/office/drawing/2014/main" id="{8D926820-F1E9-77DD-A84B-A316B9A1E721}"/>
              </a:ext>
            </a:extLst>
          </p:cNvPr>
          <p:cNvSpPr/>
          <p:nvPr/>
        </p:nvSpPr>
        <p:spPr>
          <a:xfrm>
            <a:off x="3886200" y="1570381"/>
            <a:ext cx="4949687" cy="3150704"/>
          </a:xfrm>
          <a:prstGeom prst="roundRect">
            <a:avLst>
              <a:gd name="adj" fmla="val 1308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22" name="Picture 2" descr="Ligand-bound glutamine binding protein assumes multiple metastable binding  sites with different binding affinities | Communications Biology">
            <a:extLst>
              <a:ext uri="{FF2B5EF4-FFF2-40B4-BE49-F238E27FC236}">
                <a16:creationId xmlns:a16="http://schemas.microsoft.com/office/drawing/2014/main" id="{F7EC4E36-BAAE-A018-C5DE-1884E3FC8E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62998" y="1843298"/>
            <a:ext cx="4396089" cy="268438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CD99D6-D825-E46A-0EA1-149FDA353F18}"/>
              </a:ext>
            </a:extLst>
          </p:cNvPr>
          <p:cNvSpPr txBox="1"/>
          <p:nvPr/>
        </p:nvSpPr>
        <p:spPr>
          <a:xfrm>
            <a:off x="584913" y="2156814"/>
            <a:ext cx="3112444" cy="1569660"/>
          </a:xfrm>
          <a:prstGeom prst="rect">
            <a:avLst/>
          </a:prstGeom>
          <a:noFill/>
        </p:spPr>
        <p:txBody>
          <a:bodyPr wrap="square">
            <a:spAutoFit/>
          </a:bodyPr>
          <a:lstStyle/>
          <a:p>
            <a:r>
              <a:rPr lang="en-US" sz="1600" dirty="0">
                <a:effectLst/>
                <a:latin typeface="MS PGothic" panose="020B0600070205080204" pitchFamily="34" charset="-128"/>
                <a:ea typeface="MS PGothic" panose="020B0600070205080204" pitchFamily="34" charset="-128"/>
              </a:rPr>
              <a:t>Small molecules can regulate the function of proteins as they bind to proteins to form protein–ligand complexes and induce conformational changes of the proteins at the same time. </a:t>
            </a:r>
            <a:endParaRPr lang="en-US" sz="1600" dirty="0">
              <a:latin typeface="MS PGothic" panose="020B0600070205080204" pitchFamily="34" charset="-128"/>
              <a:ea typeface="MS PGothic" panose="020B0600070205080204" pitchFamily="34" charset="-128"/>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l="-28000" r="-28000"/>
          </a:stretch>
        </a:blipFill>
        <a:effectLst/>
      </p:bgPr>
    </p:bg>
    <p:spTree>
      <p:nvGrpSpPr>
        <p:cNvPr id="1" name="Shape 244"/>
        <p:cNvGrpSpPr/>
        <p:nvPr/>
      </p:nvGrpSpPr>
      <p:grpSpPr>
        <a:xfrm>
          <a:off x="0" y="0"/>
          <a:ext cx="0" cy="0"/>
          <a:chOff x="0" y="0"/>
          <a:chExt cx="0" cy="0"/>
        </a:xfrm>
      </p:grpSpPr>
      <p:sp>
        <p:nvSpPr>
          <p:cNvPr id="245" name="Google Shape;245;p34"/>
          <p:cNvSpPr/>
          <p:nvPr/>
        </p:nvSpPr>
        <p:spPr>
          <a:xfrm>
            <a:off x="-753990" y="-1481772"/>
            <a:ext cx="4375014" cy="4362132"/>
          </a:xfrm>
          <a:prstGeom prst="ellipse">
            <a:avLst/>
          </a:prstGeom>
          <a:solidFill>
            <a:srgbClr val="8D9B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88AFA6"/>
              </a:solidFill>
            </a:endParaRPr>
          </a:p>
        </p:txBody>
      </p:sp>
      <p:sp>
        <p:nvSpPr>
          <p:cNvPr id="3" name="TextBox 2">
            <a:extLst>
              <a:ext uri="{FF2B5EF4-FFF2-40B4-BE49-F238E27FC236}">
                <a16:creationId xmlns:a16="http://schemas.microsoft.com/office/drawing/2014/main" id="{1C800CE2-0D37-87FD-22B4-CA5757F19D0C}"/>
              </a:ext>
            </a:extLst>
          </p:cNvPr>
          <p:cNvSpPr txBox="1"/>
          <p:nvPr/>
        </p:nvSpPr>
        <p:spPr>
          <a:xfrm>
            <a:off x="224948" y="112958"/>
            <a:ext cx="3213196" cy="2321405"/>
          </a:xfrm>
          <a:prstGeom prst="rect">
            <a:avLst/>
          </a:prstGeom>
          <a:noFill/>
        </p:spPr>
        <p:txBody>
          <a:bodyPr wrap="square">
            <a:spAutoFit/>
          </a:bodyPr>
          <a:lstStyle/>
          <a:p>
            <a:pPr rtl="0">
              <a:lnSpc>
                <a:spcPct val="115000"/>
              </a:lnSpc>
              <a:spcAft>
                <a:spcPts val="800"/>
              </a:spcAft>
            </a:pPr>
            <a:r>
              <a:rPr lang="en-US" sz="1600" dirty="0">
                <a:solidFill>
                  <a:schemeClr val="bg1"/>
                </a:solidFill>
                <a:effectLst/>
                <a:latin typeface="MS PGothic" panose="020B0600070205080204" pitchFamily="34" charset="-128"/>
                <a:ea typeface="MS PGothic" panose="020B0600070205080204" pitchFamily="34" charset="-128"/>
                <a:cs typeface="Arial" panose="020B0604020202020204" pitchFamily="34" charset="0"/>
              </a:rPr>
              <a:t>Small molecules can also induce differentiation. </a:t>
            </a:r>
            <a:r>
              <a:rPr lang="en-US" sz="1600" b="1" dirty="0">
                <a:solidFill>
                  <a:schemeClr val="bg1"/>
                </a:solidFill>
                <a:effectLst/>
                <a:latin typeface="MS PGothic" panose="020B0600070205080204" pitchFamily="34" charset="-128"/>
                <a:ea typeface="MS PGothic" panose="020B0600070205080204" pitchFamily="34" charset="-128"/>
                <a:cs typeface="Arial" panose="020B0604020202020204" pitchFamily="34" charset="0"/>
              </a:rPr>
              <a:t>In tissue engineering</a:t>
            </a:r>
            <a:r>
              <a:rPr lang="en-US" sz="1600" dirty="0">
                <a:solidFill>
                  <a:schemeClr val="bg1"/>
                </a:solidFill>
                <a:effectLst/>
                <a:latin typeface="MS PGothic" panose="020B0600070205080204" pitchFamily="34" charset="-128"/>
                <a:ea typeface="MS PGothic" panose="020B0600070205080204" pitchFamily="34" charset="-128"/>
                <a:cs typeface="Arial" panose="020B0604020202020204" pitchFamily="34" charset="0"/>
              </a:rPr>
              <a:t>, the regenerative properties demonstrated by some small molecules have shown promise in retaining the functional and physical traits of natural tissues.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3"/>
          <p:cNvSpPr/>
          <p:nvPr/>
        </p:nvSpPr>
        <p:spPr>
          <a:xfrm rot="-7658695">
            <a:off x="2367735" y="3770189"/>
            <a:ext cx="13728958" cy="4599418"/>
          </a:xfrm>
          <a:custGeom>
            <a:avLst/>
            <a:gdLst/>
            <a:ahLst/>
            <a:cxnLst/>
            <a:rect l="l" t="t" r="r" b="b"/>
            <a:pathLst>
              <a:path w="83363" h="28487" extrusionOk="0">
                <a:moveTo>
                  <a:pt x="8782" y="9751"/>
                </a:moveTo>
                <a:cubicBezTo>
                  <a:pt x="9904" y="9751"/>
                  <a:pt x="11008" y="10189"/>
                  <a:pt x="11833" y="11014"/>
                </a:cubicBezTo>
                <a:cubicBezTo>
                  <a:pt x="13059" y="12240"/>
                  <a:pt x="13428" y="14096"/>
                  <a:pt x="12762" y="15705"/>
                </a:cubicBezTo>
                <a:cubicBezTo>
                  <a:pt x="12096" y="17313"/>
                  <a:pt x="10530" y="18362"/>
                  <a:pt x="8787" y="18362"/>
                </a:cubicBezTo>
                <a:cubicBezTo>
                  <a:pt x="6406" y="18362"/>
                  <a:pt x="4478" y="16435"/>
                  <a:pt x="4478" y="14054"/>
                </a:cubicBezTo>
                <a:cubicBezTo>
                  <a:pt x="4478" y="12318"/>
                  <a:pt x="5527" y="10745"/>
                  <a:pt x="7136" y="10079"/>
                </a:cubicBezTo>
                <a:cubicBezTo>
                  <a:pt x="7668" y="9858"/>
                  <a:pt x="8227" y="9751"/>
                  <a:pt x="8782" y="9751"/>
                </a:cubicBezTo>
                <a:close/>
                <a:moveTo>
                  <a:pt x="68293" y="3038"/>
                </a:moveTo>
                <a:cubicBezTo>
                  <a:pt x="69712" y="3038"/>
                  <a:pt x="71143" y="3313"/>
                  <a:pt x="72507" y="3879"/>
                </a:cubicBezTo>
                <a:cubicBezTo>
                  <a:pt x="76624" y="5586"/>
                  <a:pt x="79309" y="9604"/>
                  <a:pt x="79309" y="14054"/>
                </a:cubicBezTo>
                <a:cubicBezTo>
                  <a:pt x="79309" y="20140"/>
                  <a:pt x="74378" y="25072"/>
                  <a:pt x="68298" y="25072"/>
                </a:cubicBezTo>
                <a:cubicBezTo>
                  <a:pt x="63842" y="25072"/>
                  <a:pt x="59824" y="22386"/>
                  <a:pt x="58116" y="18270"/>
                </a:cubicBezTo>
                <a:cubicBezTo>
                  <a:pt x="56409" y="14153"/>
                  <a:pt x="57351" y="9420"/>
                  <a:pt x="60504" y="6267"/>
                </a:cubicBezTo>
                <a:cubicBezTo>
                  <a:pt x="62613" y="4158"/>
                  <a:pt x="65428" y="3038"/>
                  <a:pt x="68293" y="3038"/>
                </a:cubicBezTo>
                <a:close/>
                <a:moveTo>
                  <a:pt x="69116" y="1"/>
                </a:moveTo>
                <a:cubicBezTo>
                  <a:pt x="67760" y="1"/>
                  <a:pt x="66394" y="195"/>
                  <a:pt x="65060" y="591"/>
                </a:cubicBezTo>
                <a:cubicBezTo>
                  <a:pt x="64458" y="697"/>
                  <a:pt x="63863" y="839"/>
                  <a:pt x="63275" y="1038"/>
                </a:cubicBezTo>
                <a:cubicBezTo>
                  <a:pt x="60618" y="1895"/>
                  <a:pt x="58201" y="3595"/>
                  <a:pt x="55573" y="5388"/>
                </a:cubicBezTo>
                <a:cubicBezTo>
                  <a:pt x="51215" y="8364"/>
                  <a:pt x="46241" y="11574"/>
                  <a:pt x="38504" y="11574"/>
                </a:cubicBezTo>
                <a:cubicBezTo>
                  <a:pt x="35209" y="11574"/>
                  <a:pt x="27315" y="10837"/>
                  <a:pt x="20492" y="10128"/>
                </a:cubicBezTo>
                <a:cubicBezTo>
                  <a:pt x="19046" y="9980"/>
                  <a:pt x="17644" y="9824"/>
                  <a:pt x="16347" y="9682"/>
                </a:cubicBezTo>
                <a:cubicBezTo>
                  <a:pt x="14753" y="6941"/>
                  <a:pt x="11848" y="5331"/>
                  <a:pt x="8792" y="5331"/>
                </a:cubicBezTo>
                <a:cubicBezTo>
                  <a:pt x="8016" y="5331"/>
                  <a:pt x="7231" y="5435"/>
                  <a:pt x="6455" y="5650"/>
                </a:cubicBezTo>
                <a:cubicBezTo>
                  <a:pt x="2629" y="6713"/>
                  <a:pt x="0" y="10228"/>
                  <a:pt x="64" y="14203"/>
                </a:cubicBezTo>
                <a:cubicBezTo>
                  <a:pt x="128" y="18178"/>
                  <a:pt x="2863" y="21607"/>
                  <a:pt x="6725" y="22542"/>
                </a:cubicBezTo>
                <a:cubicBezTo>
                  <a:pt x="7415" y="22711"/>
                  <a:pt x="8109" y="22792"/>
                  <a:pt x="8796" y="22792"/>
                </a:cubicBezTo>
                <a:cubicBezTo>
                  <a:pt x="11951" y="22792"/>
                  <a:pt x="14933" y="21074"/>
                  <a:pt x="16481" y="18199"/>
                </a:cubicBezTo>
                <a:cubicBezTo>
                  <a:pt x="17629" y="18078"/>
                  <a:pt x="18855" y="17944"/>
                  <a:pt x="20123" y="17816"/>
                </a:cubicBezTo>
                <a:cubicBezTo>
                  <a:pt x="27032" y="17108"/>
                  <a:pt x="35152" y="16342"/>
                  <a:pt x="38504" y="16342"/>
                </a:cubicBezTo>
                <a:cubicBezTo>
                  <a:pt x="49422" y="16342"/>
                  <a:pt x="54829" y="22719"/>
                  <a:pt x="60795" y="25802"/>
                </a:cubicBezTo>
                <a:cubicBezTo>
                  <a:pt x="63258" y="27575"/>
                  <a:pt x="66177" y="28486"/>
                  <a:pt x="69121" y="28486"/>
                </a:cubicBezTo>
                <a:cubicBezTo>
                  <a:pt x="70987" y="28486"/>
                  <a:pt x="72864" y="28120"/>
                  <a:pt x="74640" y="27375"/>
                </a:cubicBezTo>
                <a:cubicBezTo>
                  <a:pt x="79210" y="25455"/>
                  <a:pt x="82455" y="21295"/>
                  <a:pt x="83207" y="16392"/>
                </a:cubicBezTo>
                <a:cubicBezTo>
                  <a:pt x="83313" y="15683"/>
                  <a:pt x="83362" y="14968"/>
                  <a:pt x="83362" y="14252"/>
                </a:cubicBezTo>
                <a:cubicBezTo>
                  <a:pt x="83362" y="9951"/>
                  <a:pt x="81428" y="5891"/>
                  <a:pt x="78091" y="3184"/>
                </a:cubicBezTo>
                <a:cubicBezTo>
                  <a:pt x="75521" y="1099"/>
                  <a:pt x="72345" y="1"/>
                  <a:pt x="69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3"/>
          <p:cNvSpPr/>
          <p:nvPr/>
        </p:nvSpPr>
        <p:spPr>
          <a:xfrm>
            <a:off x="4220470" y="140690"/>
            <a:ext cx="4320026" cy="4378097"/>
          </a:xfrm>
          <a:prstGeom prst="ellipse">
            <a:avLst/>
          </a:prstGeom>
          <a:solidFill>
            <a:schemeClr val="bg1"/>
          </a:solidFill>
          <a:ln w="11430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8C1F82B-A933-6BDF-02ED-22CC1F9FD576}"/>
              </a:ext>
            </a:extLst>
          </p:cNvPr>
          <p:cNvPicPr>
            <a:picLocks noChangeAspect="1"/>
          </p:cNvPicPr>
          <p:nvPr/>
        </p:nvPicPr>
        <p:blipFill rotWithShape="1">
          <a:blip r:embed="rId3"/>
          <a:srcRect l="7891" t="8610"/>
          <a:stretch/>
        </p:blipFill>
        <p:spPr>
          <a:xfrm>
            <a:off x="4710611" y="844169"/>
            <a:ext cx="3683581" cy="3234055"/>
          </a:xfrm>
          <a:prstGeom prst="roundRect">
            <a:avLst>
              <a:gd name="adj" fmla="val 22395"/>
            </a:avLst>
          </a:prstGeom>
        </p:spPr>
      </p:pic>
      <p:sp>
        <p:nvSpPr>
          <p:cNvPr id="5" name="TextBox 4">
            <a:extLst>
              <a:ext uri="{FF2B5EF4-FFF2-40B4-BE49-F238E27FC236}">
                <a16:creationId xmlns:a16="http://schemas.microsoft.com/office/drawing/2014/main" id="{86EA2DE3-D4E7-70BD-FA48-4293BAAFB68E}"/>
              </a:ext>
            </a:extLst>
          </p:cNvPr>
          <p:cNvSpPr txBox="1"/>
          <p:nvPr/>
        </p:nvSpPr>
        <p:spPr>
          <a:xfrm>
            <a:off x="350536" y="2045697"/>
            <a:ext cx="3624864" cy="830997"/>
          </a:xfrm>
          <a:prstGeom prst="rect">
            <a:avLst/>
          </a:prstGeom>
          <a:noFill/>
        </p:spPr>
        <p:txBody>
          <a:bodyPr wrap="square">
            <a:spAutoFit/>
          </a:bodyPr>
          <a:lstStyle/>
          <a:p>
            <a:pPr rtl="0"/>
            <a:r>
              <a:rPr lang="en-US" sz="1600" dirty="0">
                <a:effectLst/>
                <a:latin typeface="MS PGothic" panose="020B0600070205080204" pitchFamily="34" charset="-128"/>
                <a:ea typeface="MS PGothic" panose="020B0600070205080204" pitchFamily="34" charset="-128"/>
              </a:rPr>
              <a:t>Small molecules have been used to generate iPSCs by acting as substitutes for genetic reprogramming factors.</a:t>
            </a:r>
            <a:endParaRPr lang="en-US" sz="1600" dirty="0">
              <a:effectLst/>
              <a:latin typeface="MS PGothic" panose="020B0600070205080204" pitchFamily="34" charset="-128"/>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315251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6"/>
          <p:cNvSpPr txBox="1">
            <a:spLocks noGrp="1"/>
          </p:cNvSpPr>
          <p:nvPr>
            <p:ph type="title" idx="6"/>
          </p:nvPr>
        </p:nvSpPr>
        <p:spPr>
          <a:xfrm>
            <a:off x="917074" y="722054"/>
            <a:ext cx="7123176" cy="630000"/>
          </a:xfrm>
          <a:prstGeom prst="rect">
            <a:avLst/>
          </a:prstGeom>
        </p:spPr>
        <p:txBody>
          <a:bodyPr spcFirstLastPara="1" wrap="square" lIns="91425" tIns="91425" rIns="91425" bIns="91425" anchor="t" anchorCtr="0">
            <a:noAutofit/>
          </a:bodyPr>
          <a:lstStyle/>
          <a:p>
            <a:pPr rtl="0">
              <a:lnSpc>
                <a:spcPct val="115000"/>
              </a:lnSpc>
              <a:spcAft>
                <a:spcPts val="800"/>
              </a:spcAft>
            </a:pPr>
            <a:r>
              <a:rPr lang="en-US" sz="1600" dirty="0">
                <a:effectLst/>
                <a:latin typeface="MS PGothic" panose="020B0600070205080204" pitchFamily="34" charset="-128"/>
                <a:ea typeface="MS PGothic" panose="020B0600070205080204" pitchFamily="34" charset="-128"/>
                <a:cs typeface="Arial" panose="020B0604020202020204" pitchFamily="34" charset="0"/>
              </a:rPr>
              <a:t>The Small molecule compounds used in reprogramming protocols can be categorized into:</a:t>
            </a:r>
          </a:p>
        </p:txBody>
      </p:sp>
      <p:sp>
        <p:nvSpPr>
          <p:cNvPr id="261" name="Google Shape;261;p36"/>
          <p:cNvSpPr/>
          <p:nvPr/>
        </p:nvSpPr>
        <p:spPr>
          <a:xfrm rot="8565442">
            <a:off x="1065820" y="2016159"/>
            <a:ext cx="2225503" cy="71473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6"/>
          <p:cNvSpPr/>
          <p:nvPr/>
        </p:nvSpPr>
        <p:spPr>
          <a:xfrm>
            <a:off x="266320" y="2030227"/>
            <a:ext cx="2160000" cy="216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6"/>
          <p:cNvSpPr txBox="1">
            <a:spLocks noGrp="1"/>
          </p:cNvSpPr>
          <p:nvPr>
            <p:ph type="ctrTitle" idx="4"/>
          </p:nvPr>
        </p:nvSpPr>
        <p:spPr>
          <a:xfrm flipH="1">
            <a:off x="577415" y="2992977"/>
            <a:ext cx="15606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Epigenetic Modulators</a:t>
            </a:r>
            <a:endParaRPr dirty="0"/>
          </a:p>
        </p:txBody>
      </p:sp>
      <p:sp>
        <p:nvSpPr>
          <p:cNvPr id="271" name="Google Shape;271;p36"/>
          <p:cNvSpPr txBox="1">
            <a:spLocks noGrp="1"/>
          </p:cNvSpPr>
          <p:nvPr>
            <p:ph type="ctrTitle" idx="4"/>
          </p:nvPr>
        </p:nvSpPr>
        <p:spPr>
          <a:xfrm flipH="1">
            <a:off x="1956159" y="1703047"/>
            <a:ext cx="15606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dirty="0">
                <a:solidFill>
                  <a:schemeClr val="lt1"/>
                </a:solidFill>
              </a:rPr>
              <a:t>01</a:t>
            </a:r>
            <a:endParaRPr sz="4800" dirty="0">
              <a:solidFill>
                <a:schemeClr val="lt1"/>
              </a:solidFill>
            </a:endParaRPr>
          </a:p>
        </p:txBody>
      </p:sp>
      <p:sp>
        <p:nvSpPr>
          <p:cNvPr id="14" name="Google Shape;261;p36">
            <a:extLst>
              <a:ext uri="{FF2B5EF4-FFF2-40B4-BE49-F238E27FC236}">
                <a16:creationId xmlns:a16="http://schemas.microsoft.com/office/drawing/2014/main" id="{E8135DE8-74FE-C41E-F88E-5E7813FCE427}"/>
              </a:ext>
            </a:extLst>
          </p:cNvPr>
          <p:cNvSpPr/>
          <p:nvPr/>
        </p:nvSpPr>
        <p:spPr>
          <a:xfrm rot="19679030">
            <a:off x="1343531" y="3884110"/>
            <a:ext cx="2225503" cy="71473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rgbClr val="C4CD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2;p36">
            <a:extLst>
              <a:ext uri="{FF2B5EF4-FFF2-40B4-BE49-F238E27FC236}">
                <a16:creationId xmlns:a16="http://schemas.microsoft.com/office/drawing/2014/main" id="{03B08890-16E5-5BDA-CDEE-B7C0F28341F4}"/>
              </a:ext>
            </a:extLst>
          </p:cNvPr>
          <p:cNvSpPr/>
          <p:nvPr/>
        </p:nvSpPr>
        <p:spPr>
          <a:xfrm>
            <a:off x="2462390" y="2713464"/>
            <a:ext cx="2160000" cy="216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65;p36">
            <a:extLst>
              <a:ext uri="{FF2B5EF4-FFF2-40B4-BE49-F238E27FC236}">
                <a16:creationId xmlns:a16="http://schemas.microsoft.com/office/drawing/2014/main" id="{47563F41-32E8-DFB1-3227-71DA5BBAC135}"/>
              </a:ext>
            </a:extLst>
          </p:cNvPr>
          <p:cNvSpPr txBox="1">
            <a:spLocks/>
          </p:cNvSpPr>
          <p:nvPr/>
        </p:nvSpPr>
        <p:spPr>
          <a:xfrm flipH="1">
            <a:off x="2619305" y="3900427"/>
            <a:ext cx="1871695" cy="57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US" dirty="0"/>
              <a:t>Signaling pathways regulators (inhibitor/activator)</a:t>
            </a:r>
          </a:p>
        </p:txBody>
      </p:sp>
      <p:sp>
        <p:nvSpPr>
          <p:cNvPr id="17" name="Google Shape;271;p36">
            <a:extLst>
              <a:ext uri="{FF2B5EF4-FFF2-40B4-BE49-F238E27FC236}">
                <a16:creationId xmlns:a16="http://schemas.microsoft.com/office/drawing/2014/main" id="{BCDE8FA9-2F22-4D96-51D1-F15D2D135629}"/>
              </a:ext>
            </a:extLst>
          </p:cNvPr>
          <p:cNvSpPr txBox="1">
            <a:spLocks/>
          </p:cNvSpPr>
          <p:nvPr/>
        </p:nvSpPr>
        <p:spPr>
          <a:xfrm flipH="1">
            <a:off x="1069838" y="4415060"/>
            <a:ext cx="1560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 sz="4800" dirty="0">
                <a:solidFill>
                  <a:schemeClr val="lt1"/>
                </a:solidFill>
              </a:rPr>
              <a:t>02</a:t>
            </a:r>
          </a:p>
        </p:txBody>
      </p:sp>
      <p:sp>
        <p:nvSpPr>
          <p:cNvPr id="18" name="Google Shape;261;p36">
            <a:extLst>
              <a:ext uri="{FF2B5EF4-FFF2-40B4-BE49-F238E27FC236}">
                <a16:creationId xmlns:a16="http://schemas.microsoft.com/office/drawing/2014/main" id="{B55DD62A-826E-F227-1A1C-4495BB3421DF}"/>
              </a:ext>
            </a:extLst>
          </p:cNvPr>
          <p:cNvSpPr/>
          <p:nvPr/>
        </p:nvSpPr>
        <p:spPr>
          <a:xfrm rot="3668310">
            <a:off x="4216008" y="2607808"/>
            <a:ext cx="2225503" cy="71473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2;p36">
            <a:extLst>
              <a:ext uri="{FF2B5EF4-FFF2-40B4-BE49-F238E27FC236}">
                <a16:creationId xmlns:a16="http://schemas.microsoft.com/office/drawing/2014/main" id="{61970973-7479-115C-9A64-38369D5E2975}"/>
              </a:ext>
            </a:extLst>
          </p:cNvPr>
          <p:cNvSpPr/>
          <p:nvPr/>
        </p:nvSpPr>
        <p:spPr>
          <a:xfrm>
            <a:off x="4789846" y="2713464"/>
            <a:ext cx="2160000" cy="216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5;p36">
            <a:extLst>
              <a:ext uri="{FF2B5EF4-FFF2-40B4-BE49-F238E27FC236}">
                <a16:creationId xmlns:a16="http://schemas.microsoft.com/office/drawing/2014/main" id="{30B2F320-9ACB-FCEA-ED7B-741058E49F68}"/>
              </a:ext>
            </a:extLst>
          </p:cNvPr>
          <p:cNvSpPr txBox="1">
            <a:spLocks/>
          </p:cNvSpPr>
          <p:nvPr/>
        </p:nvSpPr>
        <p:spPr>
          <a:xfrm flipH="1">
            <a:off x="5100941" y="3676214"/>
            <a:ext cx="1560600"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US" dirty="0"/>
              <a:t>Metabolic regulators</a:t>
            </a:r>
          </a:p>
        </p:txBody>
      </p:sp>
      <p:sp>
        <p:nvSpPr>
          <p:cNvPr id="21" name="Google Shape;271;p36">
            <a:extLst>
              <a:ext uri="{FF2B5EF4-FFF2-40B4-BE49-F238E27FC236}">
                <a16:creationId xmlns:a16="http://schemas.microsoft.com/office/drawing/2014/main" id="{84994210-367F-A0E2-0E7C-34C20EA46C3C}"/>
              </a:ext>
            </a:extLst>
          </p:cNvPr>
          <p:cNvSpPr txBox="1">
            <a:spLocks/>
          </p:cNvSpPr>
          <p:nvPr/>
        </p:nvSpPr>
        <p:spPr>
          <a:xfrm flipH="1">
            <a:off x="4212592" y="2135664"/>
            <a:ext cx="1560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 sz="4800" dirty="0">
                <a:solidFill>
                  <a:schemeClr val="lt1"/>
                </a:solidFill>
              </a:rPr>
              <a:t>03</a:t>
            </a:r>
          </a:p>
        </p:txBody>
      </p:sp>
      <p:sp>
        <p:nvSpPr>
          <p:cNvPr id="22" name="Google Shape;261;p36">
            <a:extLst>
              <a:ext uri="{FF2B5EF4-FFF2-40B4-BE49-F238E27FC236}">
                <a16:creationId xmlns:a16="http://schemas.microsoft.com/office/drawing/2014/main" id="{122DCE21-1D22-A0AE-BAD2-621F91949949}"/>
              </a:ext>
            </a:extLst>
          </p:cNvPr>
          <p:cNvSpPr/>
          <p:nvPr/>
        </p:nvSpPr>
        <p:spPr>
          <a:xfrm rot="17373057">
            <a:off x="6546234" y="3091667"/>
            <a:ext cx="2225503" cy="714734"/>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62;p36">
            <a:extLst>
              <a:ext uri="{FF2B5EF4-FFF2-40B4-BE49-F238E27FC236}">
                <a16:creationId xmlns:a16="http://schemas.microsoft.com/office/drawing/2014/main" id="{3C8D83A5-F916-8722-8557-4B59BC317B5E}"/>
              </a:ext>
            </a:extLst>
          </p:cNvPr>
          <p:cNvSpPr/>
          <p:nvPr/>
        </p:nvSpPr>
        <p:spPr>
          <a:xfrm>
            <a:off x="6661541" y="1313002"/>
            <a:ext cx="2160000" cy="2160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5;p36">
            <a:extLst>
              <a:ext uri="{FF2B5EF4-FFF2-40B4-BE49-F238E27FC236}">
                <a16:creationId xmlns:a16="http://schemas.microsoft.com/office/drawing/2014/main" id="{2C070564-439B-2078-A878-E41BDE6DA3B1}"/>
              </a:ext>
            </a:extLst>
          </p:cNvPr>
          <p:cNvSpPr txBox="1">
            <a:spLocks/>
          </p:cNvSpPr>
          <p:nvPr/>
        </p:nvSpPr>
        <p:spPr>
          <a:xfrm flipH="1">
            <a:off x="6994892" y="2836905"/>
            <a:ext cx="1560600" cy="5796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US" sz="2200" dirty="0"/>
              <a:t>Other factors that induce the characteristics of the designed cell type</a:t>
            </a:r>
          </a:p>
        </p:txBody>
      </p:sp>
      <p:sp>
        <p:nvSpPr>
          <p:cNvPr id="25" name="Google Shape;271;p36">
            <a:extLst>
              <a:ext uri="{FF2B5EF4-FFF2-40B4-BE49-F238E27FC236}">
                <a16:creationId xmlns:a16="http://schemas.microsoft.com/office/drawing/2014/main" id="{6672CDC3-9534-CAE1-7567-11693AA1F58B}"/>
              </a:ext>
            </a:extLst>
          </p:cNvPr>
          <p:cNvSpPr txBox="1">
            <a:spLocks/>
          </p:cNvSpPr>
          <p:nvPr/>
        </p:nvSpPr>
        <p:spPr>
          <a:xfrm flipH="1">
            <a:off x="6651000" y="3900427"/>
            <a:ext cx="1560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2pPr>
            <a:lvl3pPr marR="0" lvl="2"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3pPr>
            <a:lvl4pPr marR="0" lvl="3"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4pPr>
            <a:lvl5pPr marR="0" lvl="4"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5pPr>
            <a:lvl6pPr marR="0" lvl="5"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6pPr>
            <a:lvl7pPr marR="0" lvl="6"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7pPr>
            <a:lvl8pPr marR="0" lvl="7"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8pPr>
            <a:lvl9pPr marR="0" lvl="8" algn="ctr" rtl="0">
              <a:lnSpc>
                <a:spcPct val="100000"/>
              </a:lnSpc>
              <a:spcBef>
                <a:spcPts val="0"/>
              </a:spcBef>
              <a:spcAft>
                <a:spcPts val="0"/>
              </a:spcAft>
              <a:buClr>
                <a:srgbClr val="434343"/>
              </a:buClr>
              <a:buSzPts val="1800"/>
              <a:buFont typeface="Teko Light"/>
              <a:buNone/>
              <a:defRPr sz="1800" b="0" i="0" u="none" strike="noStrike" cap="none">
                <a:solidFill>
                  <a:srgbClr val="434343"/>
                </a:solidFill>
                <a:latin typeface="Teko Light"/>
                <a:ea typeface="Teko Light"/>
                <a:cs typeface="Teko Light"/>
                <a:sym typeface="Teko Light"/>
              </a:defRPr>
            </a:lvl9pPr>
          </a:lstStyle>
          <a:p>
            <a:r>
              <a:rPr lang="en" sz="4800" dirty="0">
                <a:solidFill>
                  <a:schemeClr val="lt1"/>
                </a:solidFill>
              </a:rPr>
              <a:t>04</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6" name="Google Shape;359;p41">
            <a:extLst>
              <a:ext uri="{FF2B5EF4-FFF2-40B4-BE49-F238E27FC236}">
                <a16:creationId xmlns:a16="http://schemas.microsoft.com/office/drawing/2014/main" id="{09EB6844-D47B-6DD2-9368-71F9472DFC30}"/>
              </a:ext>
            </a:extLst>
          </p:cNvPr>
          <p:cNvSpPr/>
          <p:nvPr/>
        </p:nvSpPr>
        <p:spPr>
          <a:xfrm>
            <a:off x="1883664" y="2526312"/>
            <a:ext cx="5669280" cy="2333579"/>
          </a:xfrm>
          <a:prstGeom prst="roundRect">
            <a:avLst>
              <a:gd name="adj" fmla="val 21378"/>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3DDAA54E-248B-3A6C-AB80-A791011B3BD6}"/>
              </a:ext>
            </a:extLst>
          </p:cNvPr>
          <p:cNvPicPr>
            <a:picLocks noChangeAspect="1"/>
          </p:cNvPicPr>
          <p:nvPr/>
        </p:nvPicPr>
        <p:blipFill>
          <a:blip r:embed="rId3"/>
          <a:stretch>
            <a:fillRect/>
          </a:stretch>
        </p:blipFill>
        <p:spPr>
          <a:xfrm>
            <a:off x="2297593" y="2670751"/>
            <a:ext cx="5054600" cy="2044700"/>
          </a:xfrm>
          <a:prstGeom prst="rect">
            <a:avLst/>
          </a:prstGeom>
        </p:spPr>
      </p:pic>
      <p:sp>
        <p:nvSpPr>
          <p:cNvPr id="5" name="Google Shape;359;p41">
            <a:extLst>
              <a:ext uri="{FF2B5EF4-FFF2-40B4-BE49-F238E27FC236}">
                <a16:creationId xmlns:a16="http://schemas.microsoft.com/office/drawing/2014/main" id="{95551821-2E5E-F0EC-2721-49D5D832DCC8}"/>
              </a:ext>
            </a:extLst>
          </p:cNvPr>
          <p:cNvSpPr/>
          <p:nvPr/>
        </p:nvSpPr>
        <p:spPr>
          <a:xfrm>
            <a:off x="1828800" y="1170432"/>
            <a:ext cx="5696712" cy="1247084"/>
          </a:xfrm>
          <a:prstGeom prst="roundRect">
            <a:avLst>
              <a:gd name="adj" fmla="val 37509"/>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9" name="Google Shape;299;p38"/>
          <p:cNvSpPr txBox="1">
            <a:spLocks noGrp="1"/>
          </p:cNvSpPr>
          <p:nvPr>
            <p:ph type="title" idx="15"/>
          </p:nvPr>
        </p:nvSpPr>
        <p:spPr>
          <a:xfrm>
            <a:off x="1990253" y="1216296"/>
            <a:ext cx="5669280" cy="149476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effectLst/>
                <a:latin typeface="MS PGothic" panose="020B0600070205080204" pitchFamily="34" charset="-128"/>
                <a:ea typeface="MS PGothic" panose="020B0600070205080204" pitchFamily="34" charset="-128"/>
              </a:rPr>
              <a:t>Growth factors</a:t>
            </a:r>
            <a:r>
              <a:rPr lang="en-US" sz="1600" dirty="0">
                <a:effectLst/>
                <a:latin typeface="MS PGothic" panose="020B0600070205080204" pitchFamily="34" charset="-128"/>
                <a:ea typeface="MS PGothic" panose="020B0600070205080204" pitchFamily="34" charset="-128"/>
              </a:rPr>
              <a:t> are routinely used in the tissue engineering approach to expedite the process of regeneration.</a:t>
            </a:r>
            <a:br>
              <a:rPr lang="en-US" sz="1600" dirty="0">
                <a:effectLst/>
                <a:latin typeface="MS PGothic" panose="020B0600070205080204" pitchFamily="34" charset="-128"/>
                <a:ea typeface="MS PGothic" panose="020B0600070205080204" pitchFamily="34" charset="-128"/>
              </a:rPr>
            </a:br>
            <a:r>
              <a:rPr lang="en-US" sz="1600" dirty="0">
                <a:effectLst/>
                <a:latin typeface="MS PGothic" panose="020B0600070205080204" pitchFamily="34" charset="-128"/>
                <a:ea typeface="MS PGothic" panose="020B0600070205080204" pitchFamily="34" charset="-128"/>
              </a:rPr>
              <a:t>GFs can upregulate or down-regulate cellular activities (adhesion, proliferation and differentiation) </a:t>
            </a:r>
            <a:endParaRPr sz="1600" dirty="0">
              <a:latin typeface="MS PGothic" panose="020B0600070205080204" pitchFamily="34" charset="-128"/>
              <a:ea typeface="MS PGothic" panose="020B0600070205080204" pitchFamily="34" charset="-128"/>
            </a:endParaRPr>
          </a:p>
        </p:txBody>
      </p:sp>
      <p:sp>
        <p:nvSpPr>
          <p:cNvPr id="8" name="Google Shape;302;p38">
            <a:extLst>
              <a:ext uri="{FF2B5EF4-FFF2-40B4-BE49-F238E27FC236}">
                <a16:creationId xmlns:a16="http://schemas.microsoft.com/office/drawing/2014/main" id="{DD7CCD18-DFA8-345A-6E72-D72C563270C4}"/>
              </a:ext>
            </a:extLst>
          </p:cNvPr>
          <p:cNvSpPr txBox="1">
            <a:spLocks/>
          </p:cNvSpPr>
          <p:nvPr/>
        </p:nvSpPr>
        <p:spPr>
          <a:xfrm flipH="1">
            <a:off x="3492824" y="428049"/>
            <a:ext cx="2396095"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r>
              <a:rPr lang="en-US" sz="4000" dirty="0">
                <a:solidFill>
                  <a:srgbClr val="D59421"/>
                </a:solidFill>
              </a:rPr>
              <a:t>Growth Factor</a:t>
            </a:r>
            <a:endParaRPr lang="en-US" dirty="0">
              <a:solidFill>
                <a:srgbClr val="D59421"/>
              </a:solidFill>
            </a:endParaRPr>
          </a:p>
        </p:txBody>
      </p:sp>
    </p:spTree>
    <p:extLst>
      <p:ext uri="{BB962C8B-B14F-4D97-AF65-F5344CB8AC3E}">
        <p14:creationId xmlns:p14="http://schemas.microsoft.com/office/powerpoint/2010/main" val="25552745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grpSp>
        <p:nvGrpSpPr>
          <p:cNvPr id="16" name="Group 15">
            <a:extLst>
              <a:ext uri="{FF2B5EF4-FFF2-40B4-BE49-F238E27FC236}">
                <a16:creationId xmlns:a16="http://schemas.microsoft.com/office/drawing/2014/main" id="{D5DFF0FE-49F3-DF42-F8E9-A4AB3A636841}"/>
              </a:ext>
            </a:extLst>
          </p:cNvPr>
          <p:cNvGrpSpPr/>
          <p:nvPr/>
        </p:nvGrpSpPr>
        <p:grpSpPr>
          <a:xfrm>
            <a:off x="482597" y="364991"/>
            <a:ext cx="8178806" cy="4413517"/>
            <a:chOff x="482597" y="1150826"/>
            <a:chExt cx="8178806" cy="3526851"/>
          </a:xfrm>
        </p:grpSpPr>
        <p:sp>
          <p:nvSpPr>
            <p:cNvPr id="5" name="Google Shape;446;p44">
              <a:extLst>
                <a:ext uri="{FF2B5EF4-FFF2-40B4-BE49-F238E27FC236}">
                  <a16:creationId xmlns:a16="http://schemas.microsoft.com/office/drawing/2014/main" id="{3BC9D8BD-ECAF-0965-D4F0-2B1585FC0347}"/>
                </a:ext>
              </a:extLst>
            </p:cNvPr>
            <p:cNvSpPr/>
            <p:nvPr/>
          </p:nvSpPr>
          <p:spPr>
            <a:xfrm>
              <a:off x="482597" y="1152157"/>
              <a:ext cx="1229359" cy="3525520"/>
            </a:xfrm>
            <a:prstGeom prst="roundRect">
              <a:avLst>
                <a:gd name="adj" fmla="val 25774"/>
              </a:avLst>
            </a:pr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48;p44">
              <a:extLst>
                <a:ext uri="{FF2B5EF4-FFF2-40B4-BE49-F238E27FC236}">
                  <a16:creationId xmlns:a16="http://schemas.microsoft.com/office/drawing/2014/main" id="{B877A72D-79AB-2AF1-9C61-809E323884F3}"/>
                </a:ext>
              </a:extLst>
            </p:cNvPr>
            <p:cNvSpPr/>
            <p:nvPr/>
          </p:nvSpPr>
          <p:spPr>
            <a:xfrm>
              <a:off x="1399245" y="1150826"/>
              <a:ext cx="5775027" cy="3526851"/>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 name="Google Shape;448;p44">
              <a:extLst>
                <a:ext uri="{FF2B5EF4-FFF2-40B4-BE49-F238E27FC236}">
                  <a16:creationId xmlns:a16="http://schemas.microsoft.com/office/drawing/2014/main" id="{9C5E8D01-3F93-E8DB-3DF5-036E2C5E19F3}"/>
                </a:ext>
              </a:extLst>
            </p:cNvPr>
            <p:cNvSpPr/>
            <p:nvPr/>
          </p:nvSpPr>
          <p:spPr>
            <a:xfrm>
              <a:off x="2738123" y="1150826"/>
              <a:ext cx="5923280" cy="3525520"/>
            </a:xfrm>
            <a:prstGeom prst="roundRect">
              <a:avLst>
                <a:gd name="adj" fmla="val 14053"/>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 name="TextBox 8">
            <a:extLst>
              <a:ext uri="{FF2B5EF4-FFF2-40B4-BE49-F238E27FC236}">
                <a16:creationId xmlns:a16="http://schemas.microsoft.com/office/drawing/2014/main" id="{A955A2E5-108B-25C6-BB69-C849C697E995}"/>
              </a:ext>
            </a:extLst>
          </p:cNvPr>
          <p:cNvSpPr txBox="1"/>
          <p:nvPr/>
        </p:nvSpPr>
        <p:spPr>
          <a:xfrm rot="16200000">
            <a:off x="195834" y="3465024"/>
            <a:ext cx="1598076" cy="461665"/>
          </a:xfrm>
          <a:prstGeom prst="rect">
            <a:avLst/>
          </a:prstGeom>
          <a:noFill/>
        </p:spPr>
        <p:txBody>
          <a:bodyPr wrap="square">
            <a:spAutoFit/>
          </a:bodyPr>
          <a:lstStyle/>
          <a:p>
            <a:pPr marL="0" lvl="0" indent="0" algn="ctr" rtl="0">
              <a:spcBef>
                <a:spcPts val="0"/>
              </a:spcBef>
              <a:spcAft>
                <a:spcPts val="0"/>
              </a:spcAft>
              <a:buClr>
                <a:schemeClr val="dk1"/>
              </a:buClr>
              <a:buSzPts val="1100"/>
              <a:buFont typeface="Arial"/>
              <a:buNone/>
            </a:pPr>
            <a:r>
              <a:rPr lang="en-US" sz="2400" dirty="0">
                <a:solidFill>
                  <a:schemeClr val="lt1"/>
                </a:solidFill>
                <a:latin typeface="Teko Light"/>
                <a:ea typeface="Teko Light"/>
                <a:cs typeface="Teko Light"/>
                <a:sym typeface="Teko Light"/>
              </a:rPr>
              <a:t>Small Molecules</a:t>
            </a:r>
            <a:endParaRPr lang="en-US" sz="1800" dirty="0">
              <a:solidFill>
                <a:schemeClr val="lt1"/>
              </a:solidFill>
              <a:latin typeface="Teko Light"/>
              <a:ea typeface="Teko Light"/>
              <a:cs typeface="Teko Light"/>
              <a:sym typeface="Teko Light"/>
            </a:endParaRPr>
          </a:p>
        </p:txBody>
      </p:sp>
      <p:sp>
        <p:nvSpPr>
          <p:cNvPr id="10" name="TextBox 9">
            <a:extLst>
              <a:ext uri="{FF2B5EF4-FFF2-40B4-BE49-F238E27FC236}">
                <a16:creationId xmlns:a16="http://schemas.microsoft.com/office/drawing/2014/main" id="{26D37C8E-60C1-5916-8487-F066D5C33B24}"/>
              </a:ext>
            </a:extLst>
          </p:cNvPr>
          <p:cNvSpPr txBox="1"/>
          <p:nvPr/>
        </p:nvSpPr>
        <p:spPr>
          <a:xfrm rot="16200000">
            <a:off x="272847" y="1322210"/>
            <a:ext cx="1441826" cy="461665"/>
          </a:xfrm>
          <a:prstGeom prst="rect">
            <a:avLst/>
          </a:prstGeom>
          <a:noFill/>
        </p:spPr>
        <p:txBody>
          <a:bodyPr wrap="square">
            <a:spAutoFit/>
          </a:bodyPr>
          <a:lstStyle/>
          <a:p>
            <a:pPr marL="0" lvl="0" indent="0" algn="ctr" rtl="0">
              <a:spcBef>
                <a:spcPts val="0"/>
              </a:spcBef>
              <a:spcAft>
                <a:spcPts val="0"/>
              </a:spcAft>
              <a:buClr>
                <a:schemeClr val="dk1"/>
              </a:buClr>
              <a:buSzPts val="1100"/>
              <a:buFont typeface="Arial"/>
              <a:buNone/>
            </a:pPr>
            <a:r>
              <a:rPr lang="en-US" sz="2400" dirty="0">
                <a:solidFill>
                  <a:schemeClr val="lt1"/>
                </a:solidFill>
                <a:latin typeface="Teko Light"/>
                <a:ea typeface="Teko Light"/>
                <a:cs typeface="Teko Light"/>
                <a:sym typeface="Teko Light"/>
              </a:rPr>
              <a:t>Growth Factors</a:t>
            </a:r>
            <a:endParaRPr lang="en-US" sz="1800" dirty="0">
              <a:solidFill>
                <a:schemeClr val="lt1"/>
              </a:solidFill>
              <a:latin typeface="Teko Light"/>
              <a:ea typeface="Teko Light"/>
              <a:cs typeface="Teko Light"/>
              <a:sym typeface="Teko Light"/>
            </a:endParaRPr>
          </a:p>
        </p:txBody>
      </p:sp>
      <p:sp>
        <p:nvSpPr>
          <p:cNvPr id="13" name="TextBox 12">
            <a:extLst>
              <a:ext uri="{FF2B5EF4-FFF2-40B4-BE49-F238E27FC236}">
                <a16:creationId xmlns:a16="http://schemas.microsoft.com/office/drawing/2014/main" id="{C0CBD996-7427-3799-B2F1-8EEA4DC6BEA4}"/>
              </a:ext>
            </a:extLst>
          </p:cNvPr>
          <p:cNvSpPr txBox="1"/>
          <p:nvPr/>
        </p:nvSpPr>
        <p:spPr>
          <a:xfrm>
            <a:off x="1593607" y="2818694"/>
            <a:ext cx="6755875" cy="1754326"/>
          </a:xfrm>
          <a:prstGeom prst="rect">
            <a:avLst/>
          </a:prstGeom>
          <a:noFill/>
        </p:spPr>
        <p:txBody>
          <a:bodyPr wrap="square" rtlCol="0">
            <a:spAutoFit/>
          </a:bodyPr>
          <a:lstStyle/>
          <a:p>
            <a:pPr marL="285750" indent="-285750">
              <a:buClr>
                <a:srgbClr val="627E8D"/>
              </a:buClr>
              <a:buSzPct val="150000"/>
              <a:buFont typeface="Arial" panose="020B0604020202020204" pitchFamily="34" charset="0"/>
              <a:buChar char="•"/>
            </a:pPr>
            <a:r>
              <a:rPr lang="en-US" sz="1800" dirty="0">
                <a:latin typeface="MS PGothic" panose="020B0600070205080204" pitchFamily="34" charset="-128"/>
                <a:ea typeface="MS PGothic" panose="020B0600070205080204" pitchFamily="34" charset="-128"/>
              </a:rPr>
              <a:t>E</a:t>
            </a:r>
            <a:r>
              <a:rPr lang="en-US" sz="1800" dirty="0">
                <a:effectLst/>
                <a:latin typeface="MS PGothic" panose="020B0600070205080204" pitchFamily="34" charset="-128"/>
                <a:ea typeface="MS PGothic" panose="020B0600070205080204" pitchFamily="34" charset="-128"/>
              </a:rPr>
              <a:t>asier to manufacture or are available from bioresources</a:t>
            </a:r>
          </a:p>
          <a:p>
            <a:pPr marL="285750" indent="-285750">
              <a:buClr>
                <a:srgbClr val="627E8D"/>
              </a:buClr>
              <a:buSzPct val="150000"/>
              <a:buFont typeface="Arial" panose="020B0604020202020204" pitchFamily="34" charset="0"/>
              <a:buChar char="•"/>
            </a:pPr>
            <a:r>
              <a:rPr lang="en-US" sz="1800" dirty="0">
                <a:latin typeface="MS PGothic" panose="020B0600070205080204" pitchFamily="34" charset="-128"/>
                <a:ea typeface="MS PGothic" panose="020B0600070205080204" pitchFamily="34" charset="-128"/>
              </a:rPr>
              <a:t>L</a:t>
            </a:r>
            <a:r>
              <a:rPr lang="en-US" sz="1800" dirty="0">
                <a:effectLst/>
                <a:latin typeface="MS PGothic" panose="020B0600070205080204" pitchFamily="34" charset="-128"/>
                <a:ea typeface="MS PGothic" panose="020B0600070205080204" pitchFamily="34" charset="-128"/>
              </a:rPr>
              <a:t>ess costly</a:t>
            </a:r>
          </a:p>
          <a:p>
            <a:pPr marL="285750" indent="-285750">
              <a:buClr>
                <a:srgbClr val="627E8D"/>
              </a:buClr>
              <a:buSzPct val="150000"/>
              <a:buFont typeface="Arial" panose="020B0604020202020204" pitchFamily="34" charset="0"/>
              <a:buChar char="•"/>
            </a:pPr>
            <a:r>
              <a:rPr lang="en-US" sz="1800" dirty="0">
                <a:latin typeface="MS PGothic" panose="020B0600070205080204" pitchFamily="34" charset="-128"/>
                <a:ea typeface="MS PGothic" panose="020B0600070205080204" pitchFamily="34" charset="-128"/>
              </a:rPr>
              <a:t>L</a:t>
            </a:r>
            <a:r>
              <a:rPr lang="en-US" sz="1800" dirty="0">
                <a:effectLst/>
                <a:latin typeface="MS PGothic" panose="020B0600070205080204" pitchFamily="34" charset="-128"/>
                <a:ea typeface="MS PGothic" panose="020B0600070205080204" pitchFamily="34" charset="-128"/>
              </a:rPr>
              <a:t>ess prone to denaturation bioactivity does not depend on their higher order structure</a:t>
            </a:r>
          </a:p>
          <a:p>
            <a:pPr marL="285750" indent="-285750">
              <a:buClr>
                <a:srgbClr val="627E8D"/>
              </a:buClr>
              <a:buSzPct val="150000"/>
              <a:buFont typeface="Arial" panose="020B0604020202020204" pitchFamily="34" charset="0"/>
              <a:buChar char="•"/>
            </a:pPr>
            <a:r>
              <a:rPr lang="en-US" sz="1800" dirty="0">
                <a:latin typeface="MS PGothic" panose="020B0600070205080204" pitchFamily="34" charset="-128"/>
                <a:ea typeface="MS PGothic" panose="020B0600070205080204" pitchFamily="34" charset="-128"/>
              </a:rPr>
              <a:t>U</a:t>
            </a:r>
            <a:r>
              <a:rPr lang="en-US" sz="1800" dirty="0">
                <a:effectLst/>
                <a:latin typeface="MS PGothic" panose="020B0600070205080204" pitchFamily="34" charset="-128"/>
                <a:ea typeface="MS PGothic" panose="020B0600070205080204" pitchFamily="34" charset="-128"/>
              </a:rPr>
              <a:t>nlikely to induce an immune response in the host easier cellular penetration</a:t>
            </a:r>
            <a:endParaRPr lang="en-US" dirty="0">
              <a:latin typeface="MS PGothic" panose="020B0600070205080204" pitchFamily="34" charset="-128"/>
              <a:ea typeface="MS PGothic" panose="020B0600070205080204" pitchFamily="34" charset="-128"/>
            </a:endParaRPr>
          </a:p>
        </p:txBody>
      </p:sp>
      <p:sp>
        <p:nvSpPr>
          <p:cNvPr id="14" name="TextBox 13">
            <a:extLst>
              <a:ext uri="{FF2B5EF4-FFF2-40B4-BE49-F238E27FC236}">
                <a16:creationId xmlns:a16="http://schemas.microsoft.com/office/drawing/2014/main" id="{B93702EB-6A0F-43AB-83CE-C1935194FC9A}"/>
              </a:ext>
            </a:extLst>
          </p:cNvPr>
          <p:cNvSpPr txBox="1"/>
          <p:nvPr/>
        </p:nvSpPr>
        <p:spPr>
          <a:xfrm>
            <a:off x="1593608" y="491214"/>
            <a:ext cx="6755874" cy="2031325"/>
          </a:xfrm>
          <a:prstGeom prst="rect">
            <a:avLst/>
          </a:prstGeom>
          <a:noFill/>
        </p:spPr>
        <p:txBody>
          <a:bodyPr wrap="square" rtlCol="0">
            <a:spAutoFit/>
          </a:bodyPr>
          <a:lstStyle/>
          <a:p>
            <a:pPr marL="285750" indent="-285750">
              <a:buClr>
                <a:srgbClr val="627E8D"/>
              </a:buClr>
              <a:buSzPct val="150000"/>
              <a:buFont typeface="Arial" panose="020B0604020202020204" pitchFamily="34" charset="0"/>
              <a:buChar char="•"/>
            </a:pPr>
            <a:r>
              <a:rPr lang="en-US" sz="1800" dirty="0">
                <a:latin typeface="MS PGothic" panose="020B0600070205080204" pitchFamily="34" charset="-128"/>
                <a:ea typeface="MS PGothic" panose="020B0600070205080204" pitchFamily="34" charset="-128"/>
                <a:cs typeface="Arial" panose="020B0604020202020204" pitchFamily="34" charset="0"/>
              </a:rPr>
              <a:t>O</a:t>
            </a:r>
            <a:r>
              <a:rPr lang="en-US" sz="1800" dirty="0">
                <a:effectLst/>
                <a:latin typeface="MS PGothic" panose="020B0600070205080204" pitchFamily="34" charset="-128"/>
                <a:ea typeface="MS PGothic" panose="020B0600070205080204" pitchFamily="34" charset="-128"/>
                <a:cs typeface="Arial" panose="020B0604020202020204" pitchFamily="34" charset="0"/>
              </a:rPr>
              <a:t>nly few studies proceeded to clinical trials</a:t>
            </a:r>
          </a:p>
          <a:p>
            <a:pPr marL="285750" indent="-285750">
              <a:buClr>
                <a:srgbClr val="627E8D"/>
              </a:buClr>
              <a:buSzPct val="150000"/>
              <a:buFont typeface="Arial" panose="020B0604020202020204" pitchFamily="34" charset="0"/>
              <a:buChar char="•"/>
            </a:pPr>
            <a:r>
              <a:rPr lang="en-US" sz="1800" dirty="0">
                <a:latin typeface="MS PGothic" panose="020B0600070205080204" pitchFamily="34" charset="-128"/>
                <a:ea typeface="MS PGothic" panose="020B0600070205080204" pitchFamily="34" charset="-128"/>
                <a:cs typeface="Arial" panose="020B0604020202020204" pitchFamily="34" charset="0"/>
              </a:rPr>
              <a:t>L</a:t>
            </a:r>
            <a:r>
              <a:rPr lang="en-US" sz="1800" dirty="0">
                <a:effectLst/>
                <a:latin typeface="MS PGothic" panose="020B0600070205080204" pitchFamily="34" charset="-128"/>
                <a:ea typeface="MS PGothic" panose="020B0600070205080204" pitchFamily="34" charset="-128"/>
                <a:cs typeface="Arial" panose="020B0604020202020204" pitchFamily="34" charset="0"/>
              </a:rPr>
              <a:t>ow half-life</a:t>
            </a:r>
          </a:p>
          <a:p>
            <a:pPr marL="285750" indent="-285750">
              <a:buClr>
                <a:srgbClr val="627E8D"/>
              </a:buClr>
              <a:buSzPct val="150000"/>
              <a:buFont typeface="Arial" panose="020B0604020202020204" pitchFamily="34" charset="0"/>
              <a:buChar char="•"/>
            </a:pPr>
            <a:r>
              <a:rPr lang="en-US" sz="1800" dirty="0">
                <a:effectLst/>
                <a:latin typeface="MS PGothic" panose="020B0600070205080204" pitchFamily="34" charset="-128"/>
                <a:ea typeface="MS PGothic" panose="020B0600070205080204" pitchFamily="34" charset="-128"/>
                <a:cs typeface="Arial" panose="020B0604020202020204" pitchFamily="34" charset="0"/>
              </a:rPr>
              <a:t>Instability</a:t>
            </a:r>
          </a:p>
          <a:p>
            <a:pPr marL="285750" indent="-285750">
              <a:buClr>
                <a:srgbClr val="627E8D"/>
              </a:buClr>
              <a:buSzPct val="150000"/>
              <a:buFont typeface="Arial" panose="020B0604020202020204" pitchFamily="34" charset="0"/>
              <a:buChar char="•"/>
            </a:pPr>
            <a:r>
              <a:rPr lang="en-US" sz="1800" dirty="0">
                <a:latin typeface="MS PGothic" panose="020B0600070205080204" pitchFamily="34" charset="-128"/>
                <a:ea typeface="MS PGothic" panose="020B0600070205080204" pitchFamily="34" charset="-128"/>
                <a:cs typeface="Arial" panose="020B0604020202020204" pitchFamily="34" charset="0"/>
              </a:rPr>
              <a:t>H</a:t>
            </a:r>
            <a:r>
              <a:rPr lang="en-US" sz="1800" dirty="0">
                <a:effectLst/>
                <a:latin typeface="MS PGothic" panose="020B0600070205080204" pitchFamily="34" charset="-128"/>
                <a:ea typeface="MS PGothic" panose="020B0600070205080204" pitchFamily="34" charset="-128"/>
                <a:cs typeface="Arial" panose="020B0604020202020204" pitchFamily="34" charset="0"/>
              </a:rPr>
              <a:t>igh cost</a:t>
            </a:r>
          </a:p>
          <a:p>
            <a:pPr marL="285750" indent="-285750">
              <a:buClr>
                <a:srgbClr val="627E8D"/>
              </a:buClr>
              <a:buSzPct val="150000"/>
              <a:buFont typeface="Arial" panose="020B0604020202020204" pitchFamily="34" charset="0"/>
              <a:buChar char="•"/>
            </a:pPr>
            <a:r>
              <a:rPr lang="en-US" sz="1800" dirty="0">
                <a:latin typeface="MS PGothic" panose="020B0600070205080204" pitchFamily="34" charset="-128"/>
                <a:ea typeface="MS PGothic" panose="020B0600070205080204" pitchFamily="34" charset="-128"/>
                <a:cs typeface="Arial" panose="020B0604020202020204" pitchFamily="34" charset="0"/>
              </a:rPr>
              <a:t>P</a:t>
            </a:r>
            <a:r>
              <a:rPr lang="en-US" sz="1800" dirty="0">
                <a:effectLst/>
                <a:latin typeface="MS PGothic" panose="020B0600070205080204" pitchFamily="34" charset="-128"/>
                <a:ea typeface="MS PGothic" panose="020B0600070205080204" pitchFamily="34" charset="-128"/>
                <a:cs typeface="Arial" panose="020B0604020202020204" pitchFamily="34" charset="0"/>
              </a:rPr>
              <a:t>ossible negative long term side effects</a:t>
            </a:r>
          </a:p>
          <a:p>
            <a:pPr marL="285750" indent="-285750">
              <a:buClr>
                <a:srgbClr val="627E8D"/>
              </a:buClr>
              <a:buSzPct val="150000"/>
              <a:buFont typeface="Arial" panose="020B0604020202020204" pitchFamily="34" charset="0"/>
              <a:buChar char="•"/>
            </a:pPr>
            <a:r>
              <a:rPr lang="en-US" sz="1800" dirty="0">
                <a:latin typeface="MS PGothic" panose="020B0600070205080204" pitchFamily="34" charset="-128"/>
                <a:ea typeface="MS PGothic" panose="020B0600070205080204" pitchFamily="34" charset="-128"/>
                <a:cs typeface="Arial" panose="020B0604020202020204" pitchFamily="34" charset="0"/>
              </a:rPr>
              <a:t>Limited in certain scaffold-based applications requiring thermal processing, sterilization or prolonged exposure to solvents</a:t>
            </a:r>
            <a:endParaRPr lang="en-US" sz="1800" dirty="0">
              <a:effectLst/>
              <a:latin typeface="MS PGothic" panose="020B0600070205080204" pitchFamily="34" charset="-128"/>
              <a:ea typeface="MS PGothic" panose="020B0600070205080204" pitchFamily="34" charset="-128"/>
              <a:cs typeface="Arial" panose="020B0604020202020204" pitchFamily="34" charset="0"/>
            </a:endParaRPr>
          </a:p>
        </p:txBody>
      </p:sp>
    </p:spTree>
    <p:extLst>
      <p:ext uri="{BB962C8B-B14F-4D97-AF65-F5344CB8AC3E}">
        <p14:creationId xmlns:p14="http://schemas.microsoft.com/office/powerpoint/2010/main" val="3397835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46"/>
          <p:cNvSpPr txBox="1">
            <a:spLocks noGrp="1"/>
          </p:cNvSpPr>
          <p:nvPr>
            <p:ph type="ctrTitle"/>
          </p:nvPr>
        </p:nvSpPr>
        <p:spPr>
          <a:xfrm flipH="1">
            <a:off x="4847211" y="2553180"/>
            <a:ext cx="3690300" cy="453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Application</a:t>
            </a:r>
            <a:endParaRPr dirty="0"/>
          </a:p>
        </p:txBody>
      </p:sp>
      <p:sp>
        <p:nvSpPr>
          <p:cNvPr id="728" name="Google Shape;728;p46"/>
          <p:cNvSpPr txBox="1">
            <a:spLocks noGrp="1"/>
          </p:cNvSpPr>
          <p:nvPr>
            <p:ph type="title" idx="2"/>
          </p:nvPr>
        </p:nvSpPr>
        <p:spPr>
          <a:xfrm flipH="1">
            <a:off x="2133750" y="2202030"/>
            <a:ext cx="20001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5" name="TextBox 4">
            <a:extLst>
              <a:ext uri="{FF2B5EF4-FFF2-40B4-BE49-F238E27FC236}">
                <a16:creationId xmlns:a16="http://schemas.microsoft.com/office/drawing/2014/main" id="{3608CD7A-87BC-51F3-602C-7CC48CBFE621}"/>
              </a:ext>
            </a:extLst>
          </p:cNvPr>
          <p:cNvSpPr txBox="1"/>
          <p:nvPr/>
        </p:nvSpPr>
        <p:spPr>
          <a:xfrm>
            <a:off x="3965511" y="2744870"/>
            <a:ext cx="4572000" cy="523220"/>
          </a:xfrm>
          <a:prstGeom prst="rect">
            <a:avLst/>
          </a:prstGeom>
          <a:noFill/>
        </p:spPr>
        <p:txBody>
          <a:bodyPr wrap="square">
            <a:spAutoFit/>
          </a:bodyPr>
          <a:lstStyle/>
          <a:p>
            <a:pPr marL="0" lvl="0" indent="0" algn="r" rtl="0">
              <a:spcBef>
                <a:spcPts val="0"/>
              </a:spcBef>
              <a:spcAft>
                <a:spcPts val="0"/>
              </a:spcAft>
              <a:buNone/>
            </a:pPr>
            <a:r>
              <a:rPr lang="en-US" dirty="0">
                <a:latin typeface="MS PGothic" panose="020B0600070205080204" pitchFamily="34" charset="-128"/>
                <a:ea typeface="MS PGothic" panose="020B0600070205080204" pitchFamily="34" charset="-128"/>
              </a:rPr>
              <a:t>Where is it used?</a:t>
            </a:r>
          </a:p>
          <a:p>
            <a:pPr marL="0" lvl="0" indent="0" algn="r" rtl="0">
              <a:spcBef>
                <a:spcPts val="0"/>
              </a:spcBef>
              <a:spcAft>
                <a:spcPts val="0"/>
              </a:spcAft>
              <a:buNone/>
            </a:pPr>
            <a:r>
              <a:rPr lang="en-US" dirty="0">
                <a:latin typeface="MS PGothic" panose="020B0600070205080204" pitchFamily="34" charset="-128"/>
                <a:ea typeface="MS PGothic" panose="020B0600070205080204" pitchFamily="34" charset="-128"/>
              </a:rPr>
              <a:t>What are the effects?</a:t>
            </a:r>
          </a:p>
        </p:txBody>
      </p:sp>
    </p:spTree>
    <p:extLst>
      <p:ext uri="{BB962C8B-B14F-4D97-AF65-F5344CB8AC3E}">
        <p14:creationId xmlns:p14="http://schemas.microsoft.com/office/powerpoint/2010/main" val="3381012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grpSp>
        <p:nvGrpSpPr>
          <p:cNvPr id="2" name="Google Shape;1040;p30">
            <a:extLst>
              <a:ext uri="{FF2B5EF4-FFF2-40B4-BE49-F238E27FC236}">
                <a16:creationId xmlns:a16="http://schemas.microsoft.com/office/drawing/2014/main" id="{6FF64C74-6838-8774-662B-8999735BD87C}"/>
              </a:ext>
            </a:extLst>
          </p:cNvPr>
          <p:cNvGrpSpPr/>
          <p:nvPr/>
        </p:nvGrpSpPr>
        <p:grpSpPr>
          <a:xfrm>
            <a:off x="517002" y="1917650"/>
            <a:ext cx="3755223" cy="653700"/>
            <a:chOff x="517002" y="1917650"/>
            <a:chExt cx="3755223" cy="653700"/>
          </a:xfrm>
        </p:grpSpPr>
        <p:sp>
          <p:nvSpPr>
            <p:cNvPr id="3" name="Google Shape;1041;p30">
              <a:extLst>
                <a:ext uri="{FF2B5EF4-FFF2-40B4-BE49-F238E27FC236}">
                  <a16:creationId xmlns:a16="http://schemas.microsoft.com/office/drawing/2014/main" id="{D8C11A79-1422-8A24-0A3A-D23E4373F1DF}"/>
                </a:ext>
              </a:extLst>
            </p:cNvPr>
            <p:cNvSpPr/>
            <p:nvPr/>
          </p:nvSpPr>
          <p:spPr>
            <a:xfrm>
              <a:off x="1569525" y="1917650"/>
              <a:ext cx="2702700" cy="6537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1042;p30">
              <a:extLst>
                <a:ext uri="{FF2B5EF4-FFF2-40B4-BE49-F238E27FC236}">
                  <a16:creationId xmlns:a16="http://schemas.microsoft.com/office/drawing/2014/main" id="{947842D7-A1A2-6A88-CAD2-2151E1130F56}"/>
                </a:ext>
              </a:extLst>
            </p:cNvPr>
            <p:cNvGrpSpPr/>
            <p:nvPr/>
          </p:nvGrpSpPr>
          <p:grpSpPr>
            <a:xfrm>
              <a:off x="517002" y="1971675"/>
              <a:ext cx="1629006" cy="527749"/>
              <a:chOff x="517002" y="1971675"/>
              <a:chExt cx="1629006" cy="527749"/>
            </a:xfrm>
          </p:grpSpPr>
          <p:sp>
            <p:nvSpPr>
              <p:cNvPr id="7" name="Google Shape;1043;p30">
                <a:extLst>
                  <a:ext uri="{FF2B5EF4-FFF2-40B4-BE49-F238E27FC236}">
                    <a16:creationId xmlns:a16="http://schemas.microsoft.com/office/drawing/2014/main" id="{FAC5D4B4-FD55-EFE8-E75D-EC9B11DCC2E9}"/>
                  </a:ext>
                </a:extLst>
              </p:cNvPr>
              <p:cNvSpPr/>
              <p:nvPr/>
            </p:nvSpPr>
            <p:spPr>
              <a:xfrm rot="-5400000">
                <a:off x="1067631" y="1421047"/>
                <a:ext cx="527749" cy="1629006"/>
              </a:xfrm>
              <a:custGeom>
                <a:avLst/>
                <a:gdLst/>
                <a:ahLst/>
                <a:cxnLst/>
                <a:rect l="l" t="t" r="r" b="b"/>
                <a:pathLst>
                  <a:path w="11672" h="36028" extrusionOk="0">
                    <a:moveTo>
                      <a:pt x="5836" y="1"/>
                    </a:moveTo>
                    <a:lnTo>
                      <a:pt x="5449" y="16"/>
                    </a:lnTo>
                    <a:lnTo>
                      <a:pt x="5062" y="61"/>
                    </a:lnTo>
                    <a:lnTo>
                      <a:pt x="4675" y="120"/>
                    </a:lnTo>
                    <a:lnTo>
                      <a:pt x="4303" y="209"/>
                    </a:lnTo>
                    <a:lnTo>
                      <a:pt x="3946" y="314"/>
                    </a:lnTo>
                    <a:lnTo>
                      <a:pt x="3603" y="448"/>
                    </a:lnTo>
                    <a:lnTo>
                      <a:pt x="3261" y="611"/>
                    </a:lnTo>
                    <a:lnTo>
                      <a:pt x="2933" y="775"/>
                    </a:lnTo>
                    <a:lnTo>
                      <a:pt x="2621" y="969"/>
                    </a:lnTo>
                    <a:lnTo>
                      <a:pt x="2323" y="1192"/>
                    </a:lnTo>
                    <a:lnTo>
                      <a:pt x="2040" y="1415"/>
                    </a:lnTo>
                    <a:lnTo>
                      <a:pt x="1772" y="1668"/>
                    </a:lnTo>
                    <a:lnTo>
                      <a:pt x="1519" y="1936"/>
                    </a:lnTo>
                    <a:lnTo>
                      <a:pt x="1281" y="2219"/>
                    </a:lnTo>
                    <a:lnTo>
                      <a:pt x="1057" y="2517"/>
                    </a:lnTo>
                    <a:lnTo>
                      <a:pt x="864" y="2830"/>
                    </a:lnTo>
                    <a:lnTo>
                      <a:pt x="670" y="3172"/>
                    </a:lnTo>
                    <a:lnTo>
                      <a:pt x="492" y="3514"/>
                    </a:lnTo>
                    <a:lnTo>
                      <a:pt x="358" y="3887"/>
                    </a:lnTo>
                    <a:lnTo>
                      <a:pt x="224" y="4259"/>
                    </a:lnTo>
                    <a:lnTo>
                      <a:pt x="134" y="4646"/>
                    </a:lnTo>
                    <a:lnTo>
                      <a:pt x="60" y="5048"/>
                    </a:lnTo>
                    <a:lnTo>
                      <a:pt x="15" y="5450"/>
                    </a:lnTo>
                    <a:lnTo>
                      <a:pt x="1" y="5866"/>
                    </a:lnTo>
                    <a:lnTo>
                      <a:pt x="15" y="6120"/>
                    </a:lnTo>
                    <a:lnTo>
                      <a:pt x="30" y="6388"/>
                    </a:lnTo>
                    <a:lnTo>
                      <a:pt x="60" y="6656"/>
                    </a:lnTo>
                    <a:lnTo>
                      <a:pt x="105" y="6909"/>
                    </a:lnTo>
                    <a:lnTo>
                      <a:pt x="149" y="7162"/>
                    </a:lnTo>
                    <a:lnTo>
                      <a:pt x="209" y="7415"/>
                    </a:lnTo>
                    <a:lnTo>
                      <a:pt x="283" y="7653"/>
                    </a:lnTo>
                    <a:lnTo>
                      <a:pt x="373" y="7891"/>
                    </a:lnTo>
                    <a:lnTo>
                      <a:pt x="462" y="8204"/>
                    </a:lnTo>
                    <a:lnTo>
                      <a:pt x="566" y="8501"/>
                    </a:lnTo>
                    <a:lnTo>
                      <a:pt x="700" y="8799"/>
                    </a:lnTo>
                    <a:lnTo>
                      <a:pt x="834" y="9097"/>
                    </a:lnTo>
                    <a:lnTo>
                      <a:pt x="983" y="9380"/>
                    </a:lnTo>
                    <a:lnTo>
                      <a:pt x="1147" y="9678"/>
                    </a:lnTo>
                    <a:lnTo>
                      <a:pt x="1519" y="10243"/>
                    </a:lnTo>
                    <a:lnTo>
                      <a:pt x="1906" y="10839"/>
                    </a:lnTo>
                    <a:lnTo>
                      <a:pt x="2308" y="11434"/>
                    </a:lnTo>
                    <a:lnTo>
                      <a:pt x="2710" y="12045"/>
                    </a:lnTo>
                    <a:lnTo>
                      <a:pt x="3127" y="12685"/>
                    </a:lnTo>
                    <a:lnTo>
                      <a:pt x="3320" y="13042"/>
                    </a:lnTo>
                    <a:lnTo>
                      <a:pt x="3514" y="13399"/>
                    </a:lnTo>
                    <a:lnTo>
                      <a:pt x="3707" y="13772"/>
                    </a:lnTo>
                    <a:lnTo>
                      <a:pt x="3886" y="14144"/>
                    </a:lnTo>
                    <a:lnTo>
                      <a:pt x="4050" y="14546"/>
                    </a:lnTo>
                    <a:lnTo>
                      <a:pt x="4199" y="14962"/>
                    </a:lnTo>
                    <a:lnTo>
                      <a:pt x="4333" y="15379"/>
                    </a:lnTo>
                    <a:lnTo>
                      <a:pt x="4467" y="15826"/>
                    </a:lnTo>
                    <a:lnTo>
                      <a:pt x="4586" y="16392"/>
                    </a:lnTo>
                    <a:lnTo>
                      <a:pt x="4630" y="16689"/>
                    </a:lnTo>
                    <a:lnTo>
                      <a:pt x="4675" y="16987"/>
                    </a:lnTo>
                    <a:lnTo>
                      <a:pt x="4705" y="17300"/>
                    </a:lnTo>
                    <a:lnTo>
                      <a:pt x="4735" y="17612"/>
                    </a:lnTo>
                    <a:lnTo>
                      <a:pt x="4749" y="17940"/>
                    </a:lnTo>
                    <a:lnTo>
                      <a:pt x="4749" y="18267"/>
                    </a:lnTo>
                    <a:lnTo>
                      <a:pt x="4735" y="18714"/>
                    </a:lnTo>
                    <a:lnTo>
                      <a:pt x="4720" y="19265"/>
                    </a:lnTo>
                    <a:lnTo>
                      <a:pt x="4630" y="20590"/>
                    </a:lnTo>
                    <a:lnTo>
                      <a:pt x="4526" y="21751"/>
                    </a:lnTo>
                    <a:lnTo>
                      <a:pt x="4422" y="22987"/>
                    </a:lnTo>
                    <a:lnTo>
                      <a:pt x="4258" y="24594"/>
                    </a:lnTo>
                    <a:lnTo>
                      <a:pt x="4035" y="24654"/>
                    </a:lnTo>
                    <a:lnTo>
                      <a:pt x="3812" y="24728"/>
                    </a:lnTo>
                    <a:lnTo>
                      <a:pt x="3588" y="24818"/>
                    </a:lnTo>
                    <a:lnTo>
                      <a:pt x="3380" y="24922"/>
                    </a:lnTo>
                    <a:lnTo>
                      <a:pt x="3171" y="25026"/>
                    </a:lnTo>
                    <a:lnTo>
                      <a:pt x="2963" y="25130"/>
                    </a:lnTo>
                    <a:lnTo>
                      <a:pt x="2755" y="25249"/>
                    </a:lnTo>
                    <a:lnTo>
                      <a:pt x="2561" y="25383"/>
                    </a:lnTo>
                    <a:lnTo>
                      <a:pt x="2382" y="25517"/>
                    </a:lnTo>
                    <a:lnTo>
                      <a:pt x="2189" y="25651"/>
                    </a:lnTo>
                    <a:lnTo>
                      <a:pt x="2010" y="25800"/>
                    </a:lnTo>
                    <a:lnTo>
                      <a:pt x="1846" y="25964"/>
                    </a:lnTo>
                    <a:lnTo>
                      <a:pt x="1683" y="26128"/>
                    </a:lnTo>
                    <a:lnTo>
                      <a:pt x="1519" y="26292"/>
                    </a:lnTo>
                    <a:lnTo>
                      <a:pt x="1370" y="26470"/>
                    </a:lnTo>
                    <a:lnTo>
                      <a:pt x="1221" y="26649"/>
                    </a:lnTo>
                    <a:lnTo>
                      <a:pt x="1087" y="26842"/>
                    </a:lnTo>
                    <a:lnTo>
                      <a:pt x="953" y="27036"/>
                    </a:lnTo>
                    <a:lnTo>
                      <a:pt x="834" y="27229"/>
                    </a:lnTo>
                    <a:lnTo>
                      <a:pt x="715" y="27438"/>
                    </a:lnTo>
                    <a:lnTo>
                      <a:pt x="611" y="27646"/>
                    </a:lnTo>
                    <a:lnTo>
                      <a:pt x="507" y="27855"/>
                    </a:lnTo>
                    <a:lnTo>
                      <a:pt x="417" y="28063"/>
                    </a:lnTo>
                    <a:lnTo>
                      <a:pt x="328" y="28286"/>
                    </a:lnTo>
                    <a:lnTo>
                      <a:pt x="268" y="28510"/>
                    </a:lnTo>
                    <a:lnTo>
                      <a:pt x="194" y="28748"/>
                    </a:lnTo>
                    <a:lnTo>
                      <a:pt x="149" y="28986"/>
                    </a:lnTo>
                    <a:lnTo>
                      <a:pt x="105" y="29224"/>
                    </a:lnTo>
                    <a:lnTo>
                      <a:pt x="60" y="29462"/>
                    </a:lnTo>
                    <a:lnTo>
                      <a:pt x="30" y="29701"/>
                    </a:lnTo>
                    <a:lnTo>
                      <a:pt x="15" y="29954"/>
                    </a:lnTo>
                    <a:lnTo>
                      <a:pt x="15" y="30192"/>
                    </a:lnTo>
                    <a:lnTo>
                      <a:pt x="30" y="30505"/>
                    </a:lnTo>
                    <a:lnTo>
                      <a:pt x="45" y="30787"/>
                    </a:lnTo>
                    <a:lnTo>
                      <a:pt x="90" y="31085"/>
                    </a:lnTo>
                    <a:lnTo>
                      <a:pt x="134" y="31368"/>
                    </a:lnTo>
                    <a:lnTo>
                      <a:pt x="194" y="31651"/>
                    </a:lnTo>
                    <a:lnTo>
                      <a:pt x="283" y="31934"/>
                    </a:lnTo>
                    <a:lnTo>
                      <a:pt x="373" y="32202"/>
                    </a:lnTo>
                    <a:lnTo>
                      <a:pt x="477" y="32470"/>
                    </a:lnTo>
                    <a:lnTo>
                      <a:pt x="596" y="32723"/>
                    </a:lnTo>
                    <a:lnTo>
                      <a:pt x="715" y="32976"/>
                    </a:lnTo>
                    <a:lnTo>
                      <a:pt x="864" y="33214"/>
                    </a:lnTo>
                    <a:lnTo>
                      <a:pt x="1013" y="33452"/>
                    </a:lnTo>
                    <a:lnTo>
                      <a:pt x="1177" y="33690"/>
                    </a:lnTo>
                    <a:lnTo>
                      <a:pt x="1340" y="33899"/>
                    </a:lnTo>
                    <a:lnTo>
                      <a:pt x="1534" y="34122"/>
                    </a:lnTo>
                    <a:lnTo>
                      <a:pt x="1727" y="34316"/>
                    </a:lnTo>
                    <a:lnTo>
                      <a:pt x="1921" y="34509"/>
                    </a:lnTo>
                    <a:lnTo>
                      <a:pt x="2144" y="34688"/>
                    </a:lnTo>
                    <a:lnTo>
                      <a:pt x="2353" y="34866"/>
                    </a:lnTo>
                    <a:lnTo>
                      <a:pt x="2591" y="35030"/>
                    </a:lnTo>
                    <a:lnTo>
                      <a:pt x="2829" y="35179"/>
                    </a:lnTo>
                    <a:lnTo>
                      <a:pt x="3067" y="35328"/>
                    </a:lnTo>
                    <a:lnTo>
                      <a:pt x="3320" y="35447"/>
                    </a:lnTo>
                    <a:lnTo>
                      <a:pt x="3573" y="35566"/>
                    </a:lnTo>
                    <a:lnTo>
                      <a:pt x="3841" y="35670"/>
                    </a:lnTo>
                    <a:lnTo>
                      <a:pt x="4109" y="35760"/>
                    </a:lnTo>
                    <a:lnTo>
                      <a:pt x="4392" y="35849"/>
                    </a:lnTo>
                    <a:lnTo>
                      <a:pt x="4675" y="35909"/>
                    </a:lnTo>
                    <a:lnTo>
                      <a:pt x="4958" y="35953"/>
                    </a:lnTo>
                    <a:lnTo>
                      <a:pt x="5256" y="35998"/>
                    </a:lnTo>
                    <a:lnTo>
                      <a:pt x="5538" y="36013"/>
                    </a:lnTo>
                    <a:lnTo>
                      <a:pt x="5851" y="36028"/>
                    </a:lnTo>
                    <a:lnTo>
                      <a:pt x="6149" y="36013"/>
                    </a:lnTo>
                    <a:lnTo>
                      <a:pt x="6447" y="35998"/>
                    </a:lnTo>
                    <a:lnTo>
                      <a:pt x="6729" y="35953"/>
                    </a:lnTo>
                    <a:lnTo>
                      <a:pt x="7027" y="35909"/>
                    </a:lnTo>
                    <a:lnTo>
                      <a:pt x="7295" y="35849"/>
                    </a:lnTo>
                    <a:lnTo>
                      <a:pt x="7578" y="35760"/>
                    </a:lnTo>
                    <a:lnTo>
                      <a:pt x="7846" y="35670"/>
                    </a:lnTo>
                    <a:lnTo>
                      <a:pt x="8114" y="35566"/>
                    </a:lnTo>
                    <a:lnTo>
                      <a:pt x="8367" y="35447"/>
                    </a:lnTo>
                    <a:lnTo>
                      <a:pt x="8620" y="35328"/>
                    </a:lnTo>
                    <a:lnTo>
                      <a:pt x="8873" y="35179"/>
                    </a:lnTo>
                    <a:lnTo>
                      <a:pt x="9111" y="35030"/>
                    </a:lnTo>
                    <a:lnTo>
                      <a:pt x="9335" y="34866"/>
                    </a:lnTo>
                    <a:lnTo>
                      <a:pt x="9558" y="34688"/>
                    </a:lnTo>
                    <a:lnTo>
                      <a:pt x="9766" y="34509"/>
                    </a:lnTo>
                    <a:lnTo>
                      <a:pt x="9960" y="34316"/>
                    </a:lnTo>
                    <a:lnTo>
                      <a:pt x="10153" y="34122"/>
                    </a:lnTo>
                    <a:lnTo>
                      <a:pt x="10347" y="33899"/>
                    </a:lnTo>
                    <a:lnTo>
                      <a:pt x="10511" y="33690"/>
                    </a:lnTo>
                    <a:lnTo>
                      <a:pt x="10674" y="33452"/>
                    </a:lnTo>
                    <a:lnTo>
                      <a:pt x="10823" y="33214"/>
                    </a:lnTo>
                    <a:lnTo>
                      <a:pt x="10972" y="32976"/>
                    </a:lnTo>
                    <a:lnTo>
                      <a:pt x="11106" y="32723"/>
                    </a:lnTo>
                    <a:lnTo>
                      <a:pt x="11210" y="32470"/>
                    </a:lnTo>
                    <a:lnTo>
                      <a:pt x="11315" y="32202"/>
                    </a:lnTo>
                    <a:lnTo>
                      <a:pt x="11419" y="31934"/>
                    </a:lnTo>
                    <a:lnTo>
                      <a:pt x="11493" y="31651"/>
                    </a:lnTo>
                    <a:lnTo>
                      <a:pt x="11553" y="31368"/>
                    </a:lnTo>
                    <a:lnTo>
                      <a:pt x="11612" y="31085"/>
                    </a:lnTo>
                    <a:lnTo>
                      <a:pt x="11642" y="30787"/>
                    </a:lnTo>
                    <a:lnTo>
                      <a:pt x="11672" y="30505"/>
                    </a:lnTo>
                    <a:lnTo>
                      <a:pt x="11672" y="30192"/>
                    </a:lnTo>
                    <a:lnTo>
                      <a:pt x="11672" y="29939"/>
                    </a:lnTo>
                    <a:lnTo>
                      <a:pt x="11657" y="29686"/>
                    </a:lnTo>
                    <a:lnTo>
                      <a:pt x="11627" y="29433"/>
                    </a:lnTo>
                    <a:lnTo>
                      <a:pt x="11583" y="29180"/>
                    </a:lnTo>
                    <a:lnTo>
                      <a:pt x="11538" y="28941"/>
                    </a:lnTo>
                    <a:lnTo>
                      <a:pt x="11478" y="28703"/>
                    </a:lnTo>
                    <a:lnTo>
                      <a:pt x="11404" y="28465"/>
                    </a:lnTo>
                    <a:lnTo>
                      <a:pt x="11329" y="28227"/>
                    </a:lnTo>
                    <a:lnTo>
                      <a:pt x="11240" y="28004"/>
                    </a:lnTo>
                    <a:lnTo>
                      <a:pt x="11151" y="27780"/>
                    </a:lnTo>
                    <a:lnTo>
                      <a:pt x="11047" y="27557"/>
                    </a:lnTo>
                    <a:lnTo>
                      <a:pt x="10928" y="27348"/>
                    </a:lnTo>
                    <a:lnTo>
                      <a:pt x="10808" y="27140"/>
                    </a:lnTo>
                    <a:lnTo>
                      <a:pt x="10674" y="26932"/>
                    </a:lnTo>
                    <a:lnTo>
                      <a:pt x="10540" y="26738"/>
                    </a:lnTo>
                    <a:lnTo>
                      <a:pt x="10392" y="26545"/>
                    </a:lnTo>
                    <a:lnTo>
                      <a:pt x="10228" y="26366"/>
                    </a:lnTo>
                    <a:lnTo>
                      <a:pt x="10079" y="26187"/>
                    </a:lnTo>
                    <a:lnTo>
                      <a:pt x="9900" y="26009"/>
                    </a:lnTo>
                    <a:lnTo>
                      <a:pt x="9722" y="25845"/>
                    </a:lnTo>
                    <a:lnTo>
                      <a:pt x="9543" y="25696"/>
                    </a:lnTo>
                    <a:lnTo>
                      <a:pt x="9350" y="25547"/>
                    </a:lnTo>
                    <a:lnTo>
                      <a:pt x="9156" y="25398"/>
                    </a:lnTo>
                    <a:lnTo>
                      <a:pt x="8962" y="25264"/>
                    </a:lnTo>
                    <a:lnTo>
                      <a:pt x="8754" y="25145"/>
                    </a:lnTo>
                    <a:lnTo>
                      <a:pt x="8546" y="25026"/>
                    </a:lnTo>
                    <a:lnTo>
                      <a:pt x="8322" y="24922"/>
                    </a:lnTo>
                    <a:lnTo>
                      <a:pt x="8099" y="24818"/>
                    </a:lnTo>
                    <a:lnTo>
                      <a:pt x="7876" y="24728"/>
                    </a:lnTo>
                    <a:lnTo>
                      <a:pt x="7638" y="24654"/>
                    </a:lnTo>
                    <a:lnTo>
                      <a:pt x="7399" y="24580"/>
                    </a:lnTo>
                    <a:lnTo>
                      <a:pt x="7161" y="24520"/>
                    </a:lnTo>
                    <a:lnTo>
                      <a:pt x="7012" y="22942"/>
                    </a:lnTo>
                    <a:lnTo>
                      <a:pt x="6908" y="21781"/>
                    </a:lnTo>
                    <a:lnTo>
                      <a:pt x="6819" y="20694"/>
                    </a:lnTo>
                    <a:lnTo>
                      <a:pt x="6729" y="19309"/>
                    </a:lnTo>
                    <a:lnTo>
                      <a:pt x="6700" y="18729"/>
                    </a:lnTo>
                    <a:lnTo>
                      <a:pt x="6700" y="18267"/>
                    </a:lnTo>
                    <a:lnTo>
                      <a:pt x="6700" y="17940"/>
                    </a:lnTo>
                    <a:lnTo>
                      <a:pt x="6715" y="17612"/>
                    </a:lnTo>
                    <a:lnTo>
                      <a:pt x="6729" y="17300"/>
                    </a:lnTo>
                    <a:lnTo>
                      <a:pt x="6774" y="16987"/>
                    </a:lnTo>
                    <a:lnTo>
                      <a:pt x="6804" y="16689"/>
                    </a:lnTo>
                    <a:lnTo>
                      <a:pt x="6863" y="16392"/>
                    </a:lnTo>
                    <a:lnTo>
                      <a:pt x="6982" y="15826"/>
                    </a:lnTo>
                    <a:lnTo>
                      <a:pt x="7087" y="15394"/>
                    </a:lnTo>
                    <a:lnTo>
                      <a:pt x="7221" y="14992"/>
                    </a:lnTo>
                    <a:lnTo>
                      <a:pt x="7370" y="14590"/>
                    </a:lnTo>
                    <a:lnTo>
                      <a:pt x="7518" y="14218"/>
                    </a:lnTo>
                    <a:lnTo>
                      <a:pt x="7697" y="13846"/>
                    </a:lnTo>
                    <a:lnTo>
                      <a:pt x="7876" y="13489"/>
                    </a:lnTo>
                    <a:lnTo>
                      <a:pt x="8054" y="13146"/>
                    </a:lnTo>
                    <a:lnTo>
                      <a:pt x="8248" y="12804"/>
                    </a:lnTo>
                    <a:lnTo>
                      <a:pt x="8516" y="12357"/>
                    </a:lnTo>
                    <a:lnTo>
                      <a:pt x="8784" y="11940"/>
                    </a:lnTo>
                    <a:lnTo>
                      <a:pt x="9335" y="11122"/>
                    </a:lnTo>
                    <a:lnTo>
                      <a:pt x="9856" y="10333"/>
                    </a:lnTo>
                    <a:lnTo>
                      <a:pt x="10109" y="9946"/>
                    </a:lnTo>
                    <a:lnTo>
                      <a:pt x="10347" y="9558"/>
                    </a:lnTo>
                    <a:lnTo>
                      <a:pt x="10496" y="9365"/>
                    </a:lnTo>
                    <a:lnTo>
                      <a:pt x="10630" y="9171"/>
                    </a:lnTo>
                    <a:lnTo>
                      <a:pt x="10764" y="8963"/>
                    </a:lnTo>
                    <a:lnTo>
                      <a:pt x="10898" y="8755"/>
                    </a:lnTo>
                    <a:lnTo>
                      <a:pt x="11017" y="8531"/>
                    </a:lnTo>
                    <a:lnTo>
                      <a:pt x="11121" y="8323"/>
                    </a:lnTo>
                    <a:lnTo>
                      <a:pt x="11225" y="8085"/>
                    </a:lnTo>
                    <a:lnTo>
                      <a:pt x="11315" y="7861"/>
                    </a:lnTo>
                    <a:lnTo>
                      <a:pt x="11389" y="7623"/>
                    </a:lnTo>
                    <a:lnTo>
                      <a:pt x="11463" y="7385"/>
                    </a:lnTo>
                    <a:lnTo>
                      <a:pt x="11523" y="7132"/>
                    </a:lnTo>
                    <a:lnTo>
                      <a:pt x="11568" y="6894"/>
                    </a:lnTo>
                    <a:lnTo>
                      <a:pt x="11612" y="6641"/>
                    </a:lnTo>
                    <a:lnTo>
                      <a:pt x="11642" y="6388"/>
                    </a:lnTo>
                    <a:lnTo>
                      <a:pt x="11657" y="6120"/>
                    </a:lnTo>
                    <a:lnTo>
                      <a:pt x="11672" y="5866"/>
                    </a:lnTo>
                    <a:lnTo>
                      <a:pt x="11657" y="5450"/>
                    </a:lnTo>
                    <a:lnTo>
                      <a:pt x="11612" y="5048"/>
                    </a:lnTo>
                    <a:lnTo>
                      <a:pt x="11538" y="4646"/>
                    </a:lnTo>
                    <a:lnTo>
                      <a:pt x="11449" y="4259"/>
                    </a:lnTo>
                    <a:lnTo>
                      <a:pt x="11329" y="3887"/>
                    </a:lnTo>
                    <a:lnTo>
                      <a:pt x="11181" y="3529"/>
                    </a:lnTo>
                    <a:lnTo>
                      <a:pt x="11017" y="3172"/>
                    </a:lnTo>
                    <a:lnTo>
                      <a:pt x="10823" y="2830"/>
                    </a:lnTo>
                    <a:lnTo>
                      <a:pt x="10615" y="2517"/>
                    </a:lnTo>
                    <a:lnTo>
                      <a:pt x="10406" y="2219"/>
                    </a:lnTo>
                    <a:lnTo>
                      <a:pt x="10168" y="1936"/>
                    </a:lnTo>
                    <a:lnTo>
                      <a:pt x="9915" y="1683"/>
                    </a:lnTo>
                    <a:lnTo>
                      <a:pt x="9647" y="1430"/>
                    </a:lnTo>
                    <a:lnTo>
                      <a:pt x="9350" y="1192"/>
                    </a:lnTo>
                    <a:lnTo>
                      <a:pt x="9052" y="984"/>
                    </a:lnTo>
                    <a:lnTo>
                      <a:pt x="8739" y="790"/>
                    </a:lnTo>
                    <a:lnTo>
                      <a:pt x="8412" y="611"/>
                    </a:lnTo>
                    <a:lnTo>
                      <a:pt x="8084" y="448"/>
                    </a:lnTo>
                    <a:lnTo>
                      <a:pt x="7727" y="314"/>
                    </a:lnTo>
                    <a:lnTo>
                      <a:pt x="7370" y="209"/>
                    </a:lnTo>
                    <a:lnTo>
                      <a:pt x="6997" y="120"/>
                    </a:lnTo>
                    <a:lnTo>
                      <a:pt x="6610" y="61"/>
                    </a:lnTo>
                    <a:lnTo>
                      <a:pt x="6223" y="16"/>
                    </a:lnTo>
                    <a:lnTo>
                      <a:pt x="5836" y="1"/>
                    </a:ln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44;p30">
                <a:extLst>
                  <a:ext uri="{FF2B5EF4-FFF2-40B4-BE49-F238E27FC236}">
                    <a16:creationId xmlns:a16="http://schemas.microsoft.com/office/drawing/2014/main" id="{EA5B8E9A-2D14-6069-6342-B8981233757B}"/>
                  </a:ext>
                </a:extLst>
              </p:cNvPr>
              <p:cNvSpPr/>
              <p:nvPr/>
            </p:nvSpPr>
            <p:spPr>
              <a:xfrm rot="-5400000">
                <a:off x="576203" y="2032811"/>
                <a:ext cx="396172" cy="394528"/>
              </a:xfrm>
              <a:custGeom>
                <a:avLst/>
                <a:gdLst/>
                <a:ahLst/>
                <a:cxnLst/>
                <a:rect l="l" t="t" r="r" b="b"/>
                <a:pathLst>
                  <a:path w="3857" h="3841" extrusionOk="0">
                    <a:moveTo>
                      <a:pt x="1758" y="0"/>
                    </a:moveTo>
                    <a:lnTo>
                      <a:pt x="1564" y="30"/>
                    </a:lnTo>
                    <a:lnTo>
                      <a:pt x="1371" y="75"/>
                    </a:lnTo>
                    <a:lnTo>
                      <a:pt x="1192" y="134"/>
                    </a:lnTo>
                    <a:lnTo>
                      <a:pt x="1013" y="223"/>
                    </a:lnTo>
                    <a:lnTo>
                      <a:pt x="849" y="328"/>
                    </a:lnTo>
                    <a:lnTo>
                      <a:pt x="701" y="447"/>
                    </a:lnTo>
                    <a:lnTo>
                      <a:pt x="552" y="566"/>
                    </a:lnTo>
                    <a:lnTo>
                      <a:pt x="433" y="700"/>
                    </a:lnTo>
                    <a:lnTo>
                      <a:pt x="328" y="864"/>
                    </a:lnTo>
                    <a:lnTo>
                      <a:pt x="224" y="1012"/>
                    </a:lnTo>
                    <a:lnTo>
                      <a:pt x="150" y="1176"/>
                    </a:lnTo>
                    <a:lnTo>
                      <a:pt x="90" y="1355"/>
                    </a:lnTo>
                    <a:lnTo>
                      <a:pt x="46" y="1533"/>
                    </a:lnTo>
                    <a:lnTo>
                      <a:pt x="16" y="1712"/>
                    </a:lnTo>
                    <a:lnTo>
                      <a:pt x="1" y="1906"/>
                    </a:lnTo>
                    <a:lnTo>
                      <a:pt x="16" y="2099"/>
                    </a:lnTo>
                    <a:lnTo>
                      <a:pt x="46" y="2278"/>
                    </a:lnTo>
                    <a:lnTo>
                      <a:pt x="90" y="2471"/>
                    </a:lnTo>
                    <a:lnTo>
                      <a:pt x="150" y="2650"/>
                    </a:lnTo>
                    <a:lnTo>
                      <a:pt x="239" y="2829"/>
                    </a:lnTo>
                    <a:lnTo>
                      <a:pt x="328" y="2992"/>
                    </a:lnTo>
                    <a:lnTo>
                      <a:pt x="448" y="3141"/>
                    </a:lnTo>
                    <a:lnTo>
                      <a:pt x="582" y="3290"/>
                    </a:lnTo>
                    <a:lnTo>
                      <a:pt x="715" y="3409"/>
                    </a:lnTo>
                    <a:lnTo>
                      <a:pt x="864" y="3528"/>
                    </a:lnTo>
                    <a:lnTo>
                      <a:pt x="1028" y="3618"/>
                    </a:lnTo>
                    <a:lnTo>
                      <a:pt x="1192" y="3692"/>
                    </a:lnTo>
                    <a:lnTo>
                      <a:pt x="1371" y="3752"/>
                    </a:lnTo>
                    <a:lnTo>
                      <a:pt x="1549" y="3796"/>
                    </a:lnTo>
                    <a:lnTo>
                      <a:pt x="1728" y="3826"/>
                    </a:lnTo>
                    <a:lnTo>
                      <a:pt x="1921" y="3841"/>
                    </a:lnTo>
                    <a:lnTo>
                      <a:pt x="2100" y="3826"/>
                    </a:lnTo>
                    <a:lnTo>
                      <a:pt x="2294" y="3811"/>
                    </a:lnTo>
                    <a:lnTo>
                      <a:pt x="2472" y="3767"/>
                    </a:lnTo>
                    <a:lnTo>
                      <a:pt x="2666" y="3692"/>
                    </a:lnTo>
                    <a:lnTo>
                      <a:pt x="2844" y="3603"/>
                    </a:lnTo>
                    <a:lnTo>
                      <a:pt x="3008" y="3513"/>
                    </a:lnTo>
                    <a:lnTo>
                      <a:pt x="3157" y="3394"/>
                    </a:lnTo>
                    <a:lnTo>
                      <a:pt x="3291" y="3260"/>
                    </a:lnTo>
                    <a:lnTo>
                      <a:pt x="3425" y="3126"/>
                    </a:lnTo>
                    <a:lnTo>
                      <a:pt x="3529" y="2978"/>
                    </a:lnTo>
                    <a:lnTo>
                      <a:pt x="3618" y="2814"/>
                    </a:lnTo>
                    <a:lnTo>
                      <a:pt x="3708" y="2650"/>
                    </a:lnTo>
                    <a:lnTo>
                      <a:pt x="3767" y="2486"/>
                    </a:lnTo>
                    <a:lnTo>
                      <a:pt x="3812" y="2308"/>
                    </a:lnTo>
                    <a:lnTo>
                      <a:pt x="3842" y="2114"/>
                    </a:lnTo>
                    <a:lnTo>
                      <a:pt x="3857" y="1935"/>
                    </a:lnTo>
                    <a:lnTo>
                      <a:pt x="3842" y="1742"/>
                    </a:lnTo>
                    <a:lnTo>
                      <a:pt x="3812" y="1548"/>
                    </a:lnTo>
                    <a:lnTo>
                      <a:pt x="3767" y="1370"/>
                    </a:lnTo>
                    <a:lnTo>
                      <a:pt x="3708" y="1176"/>
                    </a:lnTo>
                    <a:lnTo>
                      <a:pt x="3618" y="998"/>
                    </a:lnTo>
                    <a:lnTo>
                      <a:pt x="3514" y="834"/>
                    </a:lnTo>
                    <a:lnTo>
                      <a:pt x="3410" y="685"/>
                    </a:lnTo>
                    <a:lnTo>
                      <a:pt x="3276" y="551"/>
                    </a:lnTo>
                    <a:lnTo>
                      <a:pt x="3142" y="417"/>
                    </a:lnTo>
                    <a:lnTo>
                      <a:pt x="2993" y="313"/>
                    </a:lnTo>
                    <a:lnTo>
                      <a:pt x="2829" y="223"/>
                    </a:lnTo>
                    <a:lnTo>
                      <a:pt x="2666" y="134"/>
                    </a:lnTo>
                    <a:lnTo>
                      <a:pt x="2487" y="75"/>
                    </a:lnTo>
                    <a:lnTo>
                      <a:pt x="2308" y="30"/>
                    </a:lnTo>
                    <a:lnTo>
                      <a:pt x="21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 name="Google Shape;1049;p30">
            <a:extLst>
              <a:ext uri="{FF2B5EF4-FFF2-40B4-BE49-F238E27FC236}">
                <a16:creationId xmlns:a16="http://schemas.microsoft.com/office/drawing/2014/main" id="{84200FD3-33E7-86ED-6521-3AA7B245A351}"/>
              </a:ext>
            </a:extLst>
          </p:cNvPr>
          <p:cNvGrpSpPr/>
          <p:nvPr/>
        </p:nvGrpSpPr>
        <p:grpSpPr>
          <a:xfrm>
            <a:off x="517002" y="2807313"/>
            <a:ext cx="3755223" cy="653700"/>
            <a:chOff x="517002" y="2807313"/>
            <a:chExt cx="3755223" cy="653700"/>
          </a:xfrm>
        </p:grpSpPr>
        <p:sp>
          <p:nvSpPr>
            <p:cNvPr id="15" name="Google Shape;1050;p30">
              <a:extLst>
                <a:ext uri="{FF2B5EF4-FFF2-40B4-BE49-F238E27FC236}">
                  <a16:creationId xmlns:a16="http://schemas.microsoft.com/office/drawing/2014/main" id="{9415EC5E-2678-BA27-B922-54162DC84C93}"/>
                </a:ext>
              </a:extLst>
            </p:cNvPr>
            <p:cNvSpPr/>
            <p:nvPr/>
          </p:nvSpPr>
          <p:spPr>
            <a:xfrm>
              <a:off x="1569525" y="2807313"/>
              <a:ext cx="2702700" cy="6537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51;p30">
              <a:extLst>
                <a:ext uri="{FF2B5EF4-FFF2-40B4-BE49-F238E27FC236}">
                  <a16:creationId xmlns:a16="http://schemas.microsoft.com/office/drawing/2014/main" id="{A1F94006-B6FA-0C17-F6C6-411C875474E3}"/>
                </a:ext>
              </a:extLst>
            </p:cNvPr>
            <p:cNvSpPr/>
            <p:nvPr/>
          </p:nvSpPr>
          <p:spPr>
            <a:xfrm rot="-5400000">
              <a:off x="1067631" y="2319659"/>
              <a:ext cx="527749" cy="1629006"/>
            </a:xfrm>
            <a:custGeom>
              <a:avLst/>
              <a:gdLst/>
              <a:ahLst/>
              <a:cxnLst/>
              <a:rect l="l" t="t" r="r" b="b"/>
              <a:pathLst>
                <a:path w="11672" h="36028" extrusionOk="0">
                  <a:moveTo>
                    <a:pt x="5836" y="1"/>
                  </a:moveTo>
                  <a:lnTo>
                    <a:pt x="5449" y="16"/>
                  </a:lnTo>
                  <a:lnTo>
                    <a:pt x="5062" y="61"/>
                  </a:lnTo>
                  <a:lnTo>
                    <a:pt x="4675" y="120"/>
                  </a:lnTo>
                  <a:lnTo>
                    <a:pt x="4303" y="209"/>
                  </a:lnTo>
                  <a:lnTo>
                    <a:pt x="3946" y="314"/>
                  </a:lnTo>
                  <a:lnTo>
                    <a:pt x="3603" y="448"/>
                  </a:lnTo>
                  <a:lnTo>
                    <a:pt x="3261" y="611"/>
                  </a:lnTo>
                  <a:lnTo>
                    <a:pt x="2933" y="775"/>
                  </a:lnTo>
                  <a:lnTo>
                    <a:pt x="2621" y="969"/>
                  </a:lnTo>
                  <a:lnTo>
                    <a:pt x="2323" y="1192"/>
                  </a:lnTo>
                  <a:lnTo>
                    <a:pt x="2040" y="1415"/>
                  </a:lnTo>
                  <a:lnTo>
                    <a:pt x="1772" y="1668"/>
                  </a:lnTo>
                  <a:lnTo>
                    <a:pt x="1519" y="1936"/>
                  </a:lnTo>
                  <a:lnTo>
                    <a:pt x="1281" y="2219"/>
                  </a:lnTo>
                  <a:lnTo>
                    <a:pt x="1057" y="2517"/>
                  </a:lnTo>
                  <a:lnTo>
                    <a:pt x="864" y="2830"/>
                  </a:lnTo>
                  <a:lnTo>
                    <a:pt x="670" y="3172"/>
                  </a:lnTo>
                  <a:lnTo>
                    <a:pt x="492" y="3514"/>
                  </a:lnTo>
                  <a:lnTo>
                    <a:pt x="358" y="3887"/>
                  </a:lnTo>
                  <a:lnTo>
                    <a:pt x="224" y="4259"/>
                  </a:lnTo>
                  <a:lnTo>
                    <a:pt x="134" y="4646"/>
                  </a:lnTo>
                  <a:lnTo>
                    <a:pt x="60" y="5048"/>
                  </a:lnTo>
                  <a:lnTo>
                    <a:pt x="15" y="5450"/>
                  </a:lnTo>
                  <a:lnTo>
                    <a:pt x="1" y="5866"/>
                  </a:lnTo>
                  <a:lnTo>
                    <a:pt x="15" y="6120"/>
                  </a:lnTo>
                  <a:lnTo>
                    <a:pt x="30" y="6388"/>
                  </a:lnTo>
                  <a:lnTo>
                    <a:pt x="60" y="6656"/>
                  </a:lnTo>
                  <a:lnTo>
                    <a:pt x="105" y="6909"/>
                  </a:lnTo>
                  <a:lnTo>
                    <a:pt x="149" y="7162"/>
                  </a:lnTo>
                  <a:lnTo>
                    <a:pt x="209" y="7415"/>
                  </a:lnTo>
                  <a:lnTo>
                    <a:pt x="283" y="7653"/>
                  </a:lnTo>
                  <a:lnTo>
                    <a:pt x="373" y="7891"/>
                  </a:lnTo>
                  <a:lnTo>
                    <a:pt x="462" y="8204"/>
                  </a:lnTo>
                  <a:lnTo>
                    <a:pt x="566" y="8501"/>
                  </a:lnTo>
                  <a:lnTo>
                    <a:pt x="700" y="8799"/>
                  </a:lnTo>
                  <a:lnTo>
                    <a:pt x="834" y="9097"/>
                  </a:lnTo>
                  <a:lnTo>
                    <a:pt x="983" y="9380"/>
                  </a:lnTo>
                  <a:lnTo>
                    <a:pt x="1147" y="9678"/>
                  </a:lnTo>
                  <a:lnTo>
                    <a:pt x="1519" y="10243"/>
                  </a:lnTo>
                  <a:lnTo>
                    <a:pt x="1906" y="10839"/>
                  </a:lnTo>
                  <a:lnTo>
                    <a:pt x="2308" y="11434"/>
                  </a:lnTo>
                  <a:lnTo>
                    <a:pt x="2710" y="12045"/>
                  </a:lnTo>
                  <a:lnTo>
                    <a:pt x="3127" y="12685"/>
                  </a:lnTo>
                  <a:lnTo>
                    <a:pt x="3320" y="13042"/>
                  </a:lnTo>
                  <a:lnTo>
                    <a:pt x="3514" y="13399"/>
                  </a:lnTo>
                  <a:lnTo>
                    <a:pt x="3707" y="13772"/>
                  </a:lnTo>
                  <a:lnTo>
                    <a:pt x="3886" y="14144"/>
                  </a:lnTo>
                  <a:lnTo>
                    <a:pt x="4050" y="14546"/>
                  </a:lnTo>
                  <a:lnTo>
                    <a:pt x="4199" y="14962"/>
                  </a:lnTo>
                  <a:lnTo>
                    <a:pt x="4333" y="15379"/>
                  </a:lnTo>
                  <a:lnTo>
                    <a:pt x="4467" y="15826"/>
                  </a:lnTo>
                  <a:lnTo>
                    <a:pt x="4586" y="16392"/>
                  </a:lnTo>
                  <a:lnTo>
                    <a:pt x="4630" y="16689"/>
                  </a:lnTo>
                  <a:lnTo>
                    <a:pt x="4675" y="16987"/>
                  </a:lnTo>
                  <a:lnTo>
                    <a:pt x="4705" y="17300"/>
                  </a:lnTo>
                  <a:lnTo>
                    <a:pt x="4735" y="17612"/>
                  </a:lnTo>
                  <a:lnTo>
                    <a:pt x="4749" y="17940"/>
                  </a:lnTo>
                  <a:lnTo>
                    <a:pt x="4749" y="18267"/>
                  </a:lnTo>
                  <a:lnTo>
                    <a:pt x="4735" y="18714"/>
                  </a:lnTo>
                  <a:lnTo>
                    <a:pt x="4720" y="19265"/>
                  </a:lnTo>
                  <a:lnTo>
                    <a:pt x="4630" y="20590"/>
                  </a:lnTo>
                  <a:lnTo>
                    <a:pt x="4526" y="21751"/>
                  </a:lnTo>
                  <a:lnTo>
                    <a:pt x="4422" y="22987"/>
                  </a:lnTo>
                  <a:lnTo>
                    <a:pt x="4258" y="24594"/>
                  </a:lnTo>
                  <a:lnTo>
                    <a:pt x="4035" y="24654"/>
                  </a:lnTo>
                  <a:lnTo>
                    <a:pt x="3812" y="24728"/>
                  </a:lnTo>
                  <a:lnTo>
                    <a:pt x="3588" y="24818"/>
                  </a:lnTo>
                  <a:lnTo>
                    <a:pt x="3380" y="24922"/>
                  </a:lnTo>
                  <a:lnTo>
                    <a:pt x="3171" y="25026"/>
                  </a:lnTo>
                  <a:lnTo>
                    <a:pt x="2963" y="25130"/>
                  </a:lnTo>
                  <a:lnTo>
                    <a:pt x="2755" y="25249"/>
                  </a:lnTo>
                  <a:lnTo>
                    <a:pt x="2561" y="25383"/>
                  </a:lnTo>
                  <a:lnTo>
                    <a:pt x="2382" y="25517"/>
                  </a:lnTo>
                  <a:lnTo>
                    <a:pt x="2189" y="25651"/>
                  </a:lnTo>
                  <a:lnTo>
                    <a:pt x="2010" y="25800"/>
                  </a:lnTo>
                  <a:lnTo>
                    <a:pt x="1846" y="25964"/>
                  </a:lnTo>
                  <a:lnTo>
                    <a:pt x="1683" y="26128"/>
                  </a:lnTo>
                  <a:lnTo>
                    <a:pt x="1519" y="26292"/>
                  </a:lnTo>
                  <a:lnTo>
                    <a:pt x="1370" y="26470"/>
                  </a:lnTo>
                  <a:lnTo>
                    <a:pt x="1221" y="26649"/>
                  </a:lnTo>
                  <a:lnTo>
                    <a:pt x="1087" y="26842"/>
                  </a:lnTo>
                  <a:lnTo>
                    <a:pt x="953" y="27036"/>
                  </a:lnTo>
                  <a:lnTo>
                    <a:pt x="834" y="27229"/>
                  </a:lnTo>
                  <a:lnTo>
                    <a:pt x="715" y="27438"/>
                  </a:lnTo>
                  <a:lnTo>
                    <a:pt x="611" y="27646"/>
                  </a:lnTo>
                  <a:lnTo>
                    <a:pt x="507" y="27855"/>
                  </a:lnTo>
                  <a:lnTo>
                    <a:pt x="417" y="28063"/>
                  </a:lnTo>
                  <a:lnTo>
                    <a:pt x="328" y="28286"/>
                  </a:lnTo>
                  <a:lnTo>
                    <a:pt x="268" y="28510"/>
                  </a:lnTo>
                  <a:lnTo>
                    <a:pt x="194" y="28748"/>
                  </a:lnTo>
                  <a:lnTo>
                    <a:pt x="149" y="28986"/>
                  </a:lnTo>
                  <a:lnTo>
                    <a:pt x="105" y="29224"/>
                  </a:lnTo>
                  <a:lnTo>
                    <a:pt x="60" y="29462"/>
                  </a:lnTo>
                  <a:lnTo>
                    <a:pt x="30" y="29701"/>
                  </a:lnTo>
                  <a:lnTo>
                    <a:pt x="15" y="29954"/>
                  </a:lnTo>
                  <a:lnTo>
                    <a:pt x="15" y="30192"/>
                  </a:lnTo>
                  <a:lnTo>
                    <a:pt x="30" y="30505"/>
                  </a:lnTo>
                  <a:lnTo>
                    <a:pt x="45" y="30787"/>
                  </a:lnTo>
                  <a:lnTo>
                    <a:pt x="90" y="31085"/>
                  </a:lnTo>
                  <a:lnTo>
                    <a:pt x="134" y="31368"/>
                  </a:lnTo>
                  <a:lnTo>
                    <a:pt x="194" y="31651"/>
                  </a:lnTo>
                  <a:lnTo>
                    <a:pt x="283" y="31934"/>
                  </a:lnTo>
                  <a:lnTo>
                    <a:pt x="373" y="32202"/>
                  </a:lnTo>
                  <a:lnTo>
                    <a:pt x="477" y="32470"/>
                  </a:lnTo>
                  <a:lnTo>
                    <a:pt x="596" y="32723"/>
                  </a:lnTo>
                  <a:lnTo>
                    <a:pt x="715" y="32976"/>
                  </a:lnTo>
                  <a:lnTo>
                    <a:pt x="864" y="33214"/>
                  </a:lnTo>
                  <a:lnTo>
                    <a:pt x="1013" y="33452"/>
                  </a:lnTo>
                  <a:lnTo>
                    <a:pt x="1177" y="33690"/>
                  </a:lnTo>
                  <a:lnTo>
                    <a:pt x="1340" y="33899"/>
                  </a:lnTo>
                  <a:lnTo>
                    <a:pt x="1534" y="34122"/>
                  </a:lnTo>
                  <a:lnTo>
                    <a:pt x="1727" y="34316"/>
                  </a:lnTo>
                  <a:lnTo>
                    <a:pt x="1921" y="34509"/>
                  </a:lnTo>
                  <a:lnTo>
                    <a:pt x="2144" y="34688"/>
                  </a:lnTo>
                  <a:lnTo>
                    <a:pt x="2353" y="34866"/>
                  </a:lnTo>
                  <a:lnTo>
                    <a:pt x="2591" y="35030"/>
                  </a:lnTo>
                  <a:lnTo>
                    <a:pt x="2829" y="35179"/>
                  </a:lnTo>
                  <a:lnTo>
                    <a:pt x="3067" y="35328"/>
                  </a:lnTo>
                  <a:lnTo>
                    <a:pt x="3320" y="35447"/>
                  </a:lnTo>
                  <a:lnTo>
                    <a:pt x="3573" y="35566"/>
                  </a:lnTo>
                  <a:lnTo>
                    <a:pt x="3841" y="35670"/>
                  </a:lnTo>
                  <a:lnTo>
                    <a:pt x="4109" y="35760"/>
                  </a:lnTo>
                  <a:lnTo>
                    <a:pt x="4392" y="35849"/>
                  </a:lnTo>
                  <a:lnTo>
                    <a:pt x="4675" y="35909"/>
                  </a:lnTo>
                  <a:lnTo>
                    <a:pt x="4958" y="35953"/>
                  </a:lnTo>
                  <a:lnTo>
                    <a:pt x="5256" y="35998"/>
                  </a:lnTo>
                  <a:lnTo>
                    <a:pt x="5538" y="36013"/>
                  </a:lnTo>
                  <a:lnTo>
                    <a:pt x="5851" y="36028"/>
                  </a:lnTo>
                  <a:lnTo>
                    <a:pt x="6149" y="36013"/>
                  </a:lnTo>
                  <a:lnTo>
                    <a:pt x="6447" y="35998"/>
                  </a:lnTo>
                  <a:lnTo>
                    <a:pt x="6729" y="35953"/>
                  </a:lnTo>
                  <a:lnTo>
                    <a:pt x="7027" y="35909"/>
                  </a:lnTo>
                  <a:lnTo>
                    <a:pt x="7295" y="35849"/>
                  </a:lnTo>
                  <a:lnTo>
                    <a:pt x="7578" y="35760"/>
                  </a:lnTo>
                  <a:lnTo>
                    <a:pt x="7846" y="35670"/>
                  </a:lnTo>
                  <a:lnTo>
                    <a:pt x="8114" y="35566"/>
                  </a:lnTo>
                  <a:lnTo>
                    <a:pt x="8367" y="35447"/>
                  </a:lnTo>
                  <a:lnTo>
                    <a:pt x="8620" y="35328"/>
                  </a:lnTo>
                  <a:lnTo>
                    <a:pt x="8873" y="35179"/>
                  </a:lnTo>
                  <a:lnTo>
                    <a:pt x="9111" y="35030"/>
                  </a:lnTo>
                  <a:lnTo>
                    <a:pt x="9335" y="34866"/>
                  </a:lnTo>
                  <a:lnTo>
                    <a:pt x="9558" y="34688"/>
                  </a:lnTo>
                  <a:lnTo>
                    <a:pt x="9766" y="34509"/>
                  </a:lnTo>
                  <a:lnTo>
                    <a:pt x="9960" y="34316"/>
                  </a:lnTo>
                  <a:lnTo>
                    <a:pt x="10153" y="34122"/>
                  </a:lnTo>
                  <a:lnTo>
                    <a:pt x="10347" y="33899"/>
                  </a:lnTo>
                  <a:lnTo>
                    <a:pt x="10511" y="33690"/>
                  </a:lnTo>
                  <a:lnTo>
                    <a:pt x="10674" y="33452"/>
                  </a:lnTo>
                  <a:lnTo>
                    <a:pt x="10823" y="33214"/>
                  </a:lnTo>
                  <a:lnTo>
                    <a:pt x="10972" y="32976"/>
                  </a:lnTo>
                  <a:lnTo>
                    <a:pt x="11106" y="32723"/>
                  </a:lnTo>
                  <a:lnTo>
                    <a:pt x="11210" y="32470"/>
                  </a:lnTo>
                  <a:lnTo>
                    <a:pt x="11315" y="32202"/>
                  </a:lnTo>
                  <a:lnTo>
                    <a:pt x="11419" y="31934"/>
                  </a:lnTo>
                  <a:lnTo>
                    <a:pt x="11493" y="31651"/>
                  </a:lnTo>
                  <a:lnTo>
                    <a:pt x="11553" y="31368"/>
                  </a:lnTo>
                  <a:lnTo>
                    <a:pt x="11612" y="31085"/>
                  </a:lnTo>
                  <a:lnTo>
                    <a:pt x="11642" y="30787"/>
                  </a:lnTo>
                  <a:lnTo>
                    <a:pt x="11672" y="30505"/>
                  </a:lnTo>
                  <a:lnTo>
                    <a:pt x="11672" y="30192"/>
                  </a:lnTo>
                  <a:lnTo>
                    <a:pt x="11672" y="29939"/>
                  </a:lnTo>
                  <a:lnTo>
                    <a:pt x="11657" y="29686"/>
                  </a:lnTo>
                  <a:lnTo>
                    <a:pt x="11627" y="29433"/>
                  </a:lnTo>
                  <a:lnTo>
                    <a:pt x="11583" y="29180"/>
                  </a:lnTo>
                  <a:lnTo>
                    <a:pt x="11538" y="28941"/>
                  </a:lnTo>
                  <a:lnTo>
                    <a:pt x="11478" y="28703"/>
                  </a:lnTo>
                  <a:lnTo>
                    <a:pt x="11404" y="28465"/>
                  </a:lnTo>
                  <a:lnTo>
                    <a:pt x="11329" y="28227"/>
                  </a:lnTo>
                  <a:lnTo>
                    <a:pt x="11240" y="28004"/>
                  </a:lnTo>
                  <a:lnTo>
                    <a:pt x="11151" y="27780"/>
                  </a:lnTo>
                  <a:lnTo>
                    <a:pt x="11047" y="27557"/>
                  </a:lnTo>
                  <a:lnTo>
                    <a:pt x="10928" y="27348"/>
                  </a:lnTo>
                  <a:lnTo>
                    <a:pt x="10808" y="27140"/>
                  </a:lnTo>
                  <a:lnTo>
                    <a:pt x="10674" y="26932"/>
                  </a:lnTo>
                  <a:lnTo>
                    <a:pt x="10540" y="26738"/>
                  </a:lnTo>
                  <a:lnTo>
                    <a:pt x="10392" y="26545"/>
                  </a:lnTo>
                  <a:lnTo>
                    <a:pt x="10228" y="26366"/>
                  </a:lnTo>
                  <a:lnTo>
                    <a:pt x="10079" y="26187"/>
                  </a:lnTo>
                  <a:lnTo>
                    <a:pt x="9900" y="26009"/>
                  </a:lnTo>
                  <a:lnTo>
                    <a:pt x="9722" y="25845"/>
                  </a:lnTo>
                  <a:lnTo>
                    <a:pt x="9543" y="25696"/>
                  </a:lnTo>
                  <a:lnTo>
                    <a:pt x="9350" y="25547"/>
                  </a:lnTo>
                  <a:lnTo>
                    <a:pt x="9156" y="25398"/>
                  </a:lnTo>
                  <a:lnTo>
                    <a:pt x="8962" y="25264"/>
                  </a:lnTo>
                  <a:lnTo>
                    <a:pt x="8754" y="25145"/>
                  </a:lnTo>
                  <a:lnTo>
                    <a:pt x="8546" y="25026"/>
                  </a:lnTo>
                  <a:lnTo>
                    <a:pt x="8322" y="24922"/>
                  </a:lnTo>
                  <a:lnTo>
                    <a:pt x="8099" y="24818"/>
                  </a:lnTo>
                  <a:lnTo>
                    <a:pt x="7876" y="24728"/>
                  </a:lnTo>
                  <a:lnTo>
                    <a:pt x="7638" y="24654"/>
                  </a:lnTo>
                  <a:lnTo>
                    <a:pt x="7399" y="24580"/>
                  </a:lnTo>
                  <a:lnTo>
                    <a:pt x="7161" y="24520"/>
                  </a:lnTo>
                  <a:lnTo>
                    <a:pt x="7012" y="22942"/>
                  </a:lnTo>
                  <a:lnTo>
                    <a:pt x="6908" y="21781"/>
                  </a:lnTo>
                  <a:lnTo>
                    <a:pt x="6819" y="20694"/>
                  </a:lnTo>
                  <a:lnTo>
                    <a:pt x="6729" y="19309"/>
                  </a:lnTo>
                  <a:lnTo>
                    <a:pt x="6700" y="18729"/>
                  </a:lnTo>
                  <a:lnTo>
                    <a:pt x="6700" y="18267"/>
                  </a:lnTo>
                  <a:lnTo>
                    <a:pt x="6700" y="17940"/>
                  </a:lnTo>
                  <a:lnTo>
                    <a:pt x="6715" y="17612"/>
                  </a:lnTo>
                  <a:lnTo>
                    <a:pt x="6729" y="17300"/>
                  </a:lnTo>
                  <a:lnTo>
                    <a:pt x="6774" y="16987"/>
                  </a:lnTo>
                  <a:lnTo>
                    <a:pt x="6804" y="16689"/>
                  </a:lnTo>
                  <a:lnTo>
                    <a:pt x="6863" y="16392"/>
                  </a:lnTo>
                  <a:lnTo>
                    <a:pt x="6982" y="15826"/>
                  </a:lnTo>
                  <a:lnTo>
                    <a:pt x="7087" y="15394"/>
                  </a:lnTo>
                  <a:lnTo>
                    <a:pt x="7221" y="14992"/>
                  </a:lnTo>
                  <a:lnTo>
                    <a:pt x="7370" y="14590"/>
                  </a:lnTo>
                  <a:lnTo>
                    <a:pt x="7518" y="14218"/>
                  </a:lnTo>
                  <a:lnTo>
                    <a:pt x="7697" y="13846"/>
                  </a:lnTo>
                  <a:lnTo>
                    <a:pt x="7876" y="13489"/>
                  </a:lnTo>
                  <a:lnTo>
                    <a:pt x="8054" y="13146"/>
                  </a:lnTo>
                  <a:lnTo>
                    <a:pt x="8248" y="12804"/>
                  </a:lnTo>
                  <a:lnTo>
                    <a:pt x="8516" y="12357"/>
                  </a:lnTo>
                  <a:lnTo>
                    <a:pt x="8784" y="11940"/>
                  </a:lnTo>
                  <a:lnTo>
                    <a:pt x="9335" y="11122"/>
                  </a:lnTo>
                  <a:lnTo>
                    <a:pt x="9856" y="10333"/>
                  </a:lnTo>
                  <a:lnTo>
                    <a:pt x="10109" y="9946"/>
                  </a:lnTo>
                  <a:lnTo>
                    <a:pt x="10347" y="9558"/>
                  </a:lnTo>
                  <a:lnTo>
                    <a:pt x="10496" y="9365"/>
                  </a:lnTo>
                  <a:lnTo>
                    <a:pt x="10630" y="9171"/>
                  </a:lnTo>
                  <a:lnTo>
                    <a:pt x="10764" y="8963"/>
                  </a:lnTo>
                  <a:lnTo>
                    <a:pt x="10898" y="8755"/>
                  </a:lnTo>
                  <a:lnTo>
                    <a:pt x="11017" y="8531"/>
                  </a:lnTo>
                  <a:lnTo>
                    <a:pt x="11121" y="8323"/>
                  </a:lnTo>
                  <a:lnTo>
                    <a:pt x="11225" y="8085"/>
                  </a:lnTo>
                  <a:lnTo>
                    <a:pt x="11315" y="7861"/>
                  </a:lnTo>
                  <a:lnTo>
                    <a:pt x="11389" y="7623"/>
                  </a:lnTo>
                  <a:lnTo>
                    <a:pt x="11463" y="7385"/>
                  </a:lnTo>
                  <a:lnTo>
                    <a:pt x="11523" y="7132"/>
                  </a:lnTo>
                  <a:lnTo>
                    <a:pt x="11568" y="6894"/>
                  </a:lnTo>
                  <a:lnTo>
                    <a:pt x="11612" y="6641"/>
                  </a:lnTo>
                  <a:lnTo>
                    <a:pt x="11642" y="6388"/>
                  </a:lnTo>
                  <a:lnTo>
                    <a:pt x="11657" y="6120"/>
                  </a:lnTo>
                  <a:lnTo>
                    <a:pt x="11672" y="5866"/>
                  </a:lnTo>
                  <a:lnTo>
                    <a:pt x="11657" y="5450"/>
                  </a:lnTo>
                  <a:lnTo>
                    <a:pt x="11612" y="5048"/>
                  </a:lnTo>
                  <a:lnTo>
                    <a:pt x="11538" y="4646"/>
                  </a:lnTo>
                  <a:lnTo>
                    <a:pt x="11449" y="4259"/>
                  </a:lnTo>
                  <a:lnTo>
                    <a:pt x="11329" y="3887"/>
                  </a:lnTo>
                  <a:lnTo>
                    <a:pt x="11181" y="3529"/>
                  </a:lnTo>
                  <a:lnTo>
                    <a:pt x="11017" y="3172"/>
                  </a:lnTo>
                  <a:lnTo>
                    <a:pt x="10823" y="2830"/>
                  </a:lnTo>
                  <a:lnTo>
                    <a:pt x="10615" y="2517"/>
                  </a:lnTo>
                  <a:lnTo>
                    <a:pt x="10406" y="2219"/>
                  </a:lnTo>
                  <a:lnTo>
                    <a:pt x="10168" y="1936"/>
                  </a:lnTo>
                  <a:lnTo>
                    <a:pt x="9915" y="1683"/>
                  </a:lnTo>
                  <a:lnTo>
                    <a:pt x="9647" y="1430"/>
                  </a:lnTo>
                  <a:lnTo>
                    <a:pt x="9350" y="1192"/>
                  </a:lnTo>
                  <a:lnTo>
                    <a:pt x="9052" y="984"/>
                  </a:lnTo>
                  <a:lnTo>
                    <a:pt x="8739" y="790"/>
                  </a:lnTo>
                  <a:lnTo>
                    <a:pt x="8412" y="611"/>
                  </a:lnTo>
                  <a:lnTo>
                    <a:pt x="8084" y="448"/>
                  </a:lnTo>
                  <a:lnTo>
                    <a:pt x="7727" y="314"/>
                  </a:lnTo>
                  <a:lnTo>
                    <a:pt x="7370" y="209"/>
                  </a:lnTo>
                  <a:lnTo>
                    <a:pt x="6997" y="120"/>
                  </a:lnTo>
                  <a:lnTo>
                    <a:pt x="6610" y="61"/>
                  </a:lnTo>
                  <a:lnTo>
                    <a:pt x="6223" y="16"/>
                  </a:lnTo>
                  <a:lnTo>
                    <a:pt x="583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52;p30">
              <a:extLst>
                <a:ext uri="{FF2B5EF4-FFF2-40B4-BE49-F238E27FC236}">
                  <a16:creationId xmlns:a16="http://schemas.microsoft.com/office/drawing/2014/main" id="{6347F4D4-BCE1-4F6C-BF29-5AD9286E1D28}"/>
                </a:ext>
              </a:extLst>
            </p:cNvPr>
            <p:cNvSpPr/>
            <p:nvPr/>
          </p:nvSpPr>
          <p:spPr>
            <a:xfrm rot="-5400000">
              <a:off x="576203" y="2936898"/>
              <a:ext cx="396172" cy="394528"/>
            </a:xfrm>
            <a:custGeom>
              <a:avLst/>
              <a:gdLst/>
              <a:ahLst/>
              <a:cxnLst/>
              <a:rect l="l" t="t" r="r" b="b"/>
              <a:pathLst>
                <a:path w="3857" h="3841" extrusionOk="0">
                  <a:moveTo>
                    <a:pt x="1758" y="0"/>
                  </a:moveTo>
                  <a:lnTo>
                    <a:pt x="1564" y="30"/>
                  </a:lnTo>
                  <a:lnTo>
                    <a:pt x="1371" y="75"/>
                  </a:lnTo>
                  <a:lnTo>
                    <a:pt x="1192" y="134"/>
                  </a:lnTo>
                  <a:lnTo>
                    <a:pt x="1013" y="223"/>
                  </a:lnTo>
                  <a:lnTo>
                    <a:pt x="849" y="328"/>
                  </a:lnTo>
                  <a:lnTo>
                    <a:pt x="701" y="447"/>
                  </a:lnTo>
                  <a:lnTo>
                    <a:pt x="552" y="566"/>
                  </a:lnTo>
                  <a:lnTo>
                    <a:pt x="433" y="700"/>
                  </a:lnTo>
                  <a:lnTo>
                    <a:pt x="328" y="864"/>
                  </a:lnTo>
                  <a:lnTo>
                    <a:pt x="224" y="1012"/>
                  </a:lnTo>
                  <a:lnTo>
                    <a:pt x="150" y="1176"/>
                  </a:lnTo>
                  <a:lnTo>
                    <a:pt x="90" y="1355"/>
                  </a:lnTo>
                  <a:lnTo>
                    <a:pt x="46" y="1533"/>
                  </a:lnTo>
                  <a:lnTo>
                    <a:pt x="16" y="1712"/>
                  </a:lnTo>
                  <a:lnTo>
                    <a:pt x="1" y="1906"/>
                  </a:lnTo>
                  <a:lnTo>
                    <a:pt x="16" y="2099"/>
                  </a:lnTo>
                  <a:lnTo>
                    <a:pt x="46" y="2278"/>
                  </a:lnTo>
                  <a:lnTo>
                    <a:pt x="90" y="2471"/>
                  </a:lnTo>
                  <a:lnTo>
                    <a:pt x="150" y="2650"/>
                  </a:lnTo>
                  <a:lnTo>
                    <a:pt x="239" y="2829"/>
                  </a:lnTo>
                  <a:lnTo>
                    <a:pt x="328" y="2992"/>
                  </a:lnTo>
                  <a:lnTo>
                    <a:pt x="448" y="3141"/>
                  </a:lnTo>
                  <a:lnTo>
                    <a:pt x="582" y="3290"/>
                  </a:lnTo>
                  <a:lnTo>
                    <a:pt x="715" y="3409"/>
                  </a:lnTo>
                  <a:lnTo>
                    <a:pt x="864" y="3528"/>
                  </a:lnTo>
                  <a:lnTo>
                    <a:pt x="1028" y="3618"/>
                  </a:lnTo>
                  <a:lnTo>
                    <a:pt x="1192" y="3692"/>
                  </a:lnTo>
                  <a:lnTo>
                    <a:pt x="1371" y="3752"/>
                  </a:lnTo>
                  <a:lnTo>
                    <a:pt x="1549" y="3796"/>
                  </a:lnTo>
                  <a:lnTo>
                    <a:pt x="1728" y="3826"/>
                  </a:lnTo>
                  <a:lnTo>
                    <a:pt x="1921" y="3841"/>
                  </a:lnTo>
                  <a:lnTo>
                    <a:pt x="2100" y="3826"/>
                  </a:lnTo>
                  <a:lnTo>
                    <a:pt x="2294" y="3811"/>
                  </a:lnTo>
                  <a:lnTo>
                    <a:pt x="2472" y="3767"/>
                  </a:lnTo>
                  <a:lnTo>
                    <a:pt x="2666" y="3692"/>
                  </a:lnTo>
                  <a:lnTo>
                    <a:pt x="2844" y="3603"/>
                  </a:lnTo>
                  <a:lnTo>
                    <a:pt x="3008" y="3513"/>
                  </a:lnTo>
                  <a:lnTo>
                    <a:pt x="3157" y="3394"/>
                  </a:lnTo>
                  <a:lnTo>
                    <a:pt x="3291" y="3260"/>
                  </a:lnTo>
                  <a:lnTo>
                    <a:pt x="3425" y="3126"/>
                  </a:lnTo>
                  <a:lnTo>
                    <a:pt x="3529" y="2978"/>
                  </a:lnTo>
                  <a:lnTo>
                    <a:pt x="3618" y="2814"/>
                  </a:lnTo>
                  <a:lnTo>
                    <a:pt x="3708" y="2650"/>
                  </a:lnTo>
                  <a:lnTo>
                    <a:pt x="3767" y="2486"/>
                  </a:lnTo>
                  <a:lnTo>
                    <a:pt x="3812" y="2308"/>
                  </a:lnTo>
                  <a:lnTo>
                    <a:pt x="3842" y="2114"/>
                  </a:lnTo>
                  <a:lnTo>
                    <a:pt x="3857" y="1935"/>
                  </a:lnTo>
                  <a:lnTo>
                    <a:pt x="3842" y="1742"/>
                  </a:lnTo>
                  <a:lnTo>
                    <a:pt x="3812" y="1548"/>
                  </a:lnTo>
                  <a:lnTo>
                    <a:pt x="3767" y="1370"/>
                  </a:lnTo>
                  <a:lnTo>
                    <a:pt x="3708" y="1176"/>
                  </a:lnTo>
                  <a:lnTo>
                    <a:pt x="3618" y="998"/>
                  </a:lnTo>
                  <a:lnTo>
                    <a:pt x="3514" y="834"/>
                  </a:lnTo>
                  <a:lnTo>
                    <a:pt x="3410" y="685"/>
                  </a:lnTo>
                  <a:lnTo>
                    <a:pt x="3276" y="551"/>
                  </a:lnTo>
                  <a:lnTo>
                    <a:pt x="3142" y="417"/>
                  </a:lnTo>
                  <a:lnTo>
                    <a:pt x="2993" y="313"/>
                  </a:lnTo>
                  <a:lnTo>
                    <a:pt x="2829" y="223"/>
                  </a:lnTo>
                  <a:lnTo>
                    <a:pt x="2666" y="134"/>
                  </a:lnTo>
                  <a:lnTo>
                    <a:pt x="2487" y="75"/>
                  </a:lnTo>
                  <a:lnTo>
                    <a:pt x="2308" y="30"/>
                  </a:lnTo>
                  <a:lnTo>
                    <a:pt x="21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053;p30">
            <a:extLst>
              <a:ext uri="{FF2B5EF4-FFF2-40B4-BE49-F238E27FC236}">
                <a16:creationId xmlns:a16="http://schemas.microsoft.com/office/drawing/2014/main" id="{80275108-6DFD-BEA1-2FE6-48FF6C0230E0}"/>
              </a:ext>
            </a:extLst>
          </p:cNvPr>
          <p:cNvGrpSpPr/>
          <p:nvPr/>
        </p:nvGrpSpPr>
        <p:grpSpPr>
          <a:xfrm>
            <a:off x="4879690" y="2216588"/>
            <a:ext cx="3755223" cy="653700"/>
            <a:chOff x="4887452" y="2807313"/>
            <a:chExt cx="3755223" cy="653700"/>
          </a:xfrm>
        </p:grpSpPr>
        <p:sp>
          <p:nvSpPr>
            <p:cNvPr id="19" name="Google Shape;1054;p30">
              <a:extLst>
                <a:ext uri="{FF2B5EF4-FFF2-40B4-BE49-F238E27FC236}">
                  <a16:creationId xmlns:a16="http://schemas.microsoft.com/office/drawing/2014/main" id="{30946780-C29E-B9B1-AE1A-2CC05AC8F7EB}"/>
                </a:ext>
              </a:extLst>
            </p:cNvPr>
            <p:cNvSpPr/>
            <p:nvPr/>
          </p:nvSpPr>
          <p:spPr>
            <a:xfrm rot="10800000">
              <a:off x="4887452" y="2807313"/>
              <a:ext cx="2702700" cy="6537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55;p30">
              <a:extLst>
                <a:ext uri="{FF2B5EF4-FFF2-40B4-BE49-F238E27FC236}">
                  <a16:creationId xmlns:a16="http://schemas.microsoft.com/office/drawing/2014/main" id="{13FB9E1D-5543-10B4-D71B-2E986AE5C24B}"/>
                </a:ext>
              </a:extLst>
            </p:cNvPr>
            <p:cNvSpPr/>
            <p:nvPr/>
          </p:nvSpPr>
          <p:spPr>
            <a:xfrm rot="5400000">
              <a:off x="7564297" y="2319659"/>
              <a:ext cx="527749" cy="1629006"/>
            </a:xfrm>
            <a:custGeom>
              <a:avLst/>
              <a:gdLst/>
              <a:ahLst/>
              <a:cxnLst/>
              <a:rect l="l" t="t" r="r" b="b"/>
              <a:pathLst>
                <a:path w="11672" h="36028" extrusionOk="0">
                  <a:moveTo>
                    <a:pt x="5836" y="1"/>
                  </a:moveTo>
                  <a:lnTo>
                    <a:pt x="5449" y="16"/>
                  </a:lnTo>
                  <a:lnTo>
                    <a:pt x="5062" y="61"/>
                  </a:lnTo>
                  <a:lnTo>
                    <a:pt x="4675" y="120"/>
                  </a:lnTo>
                  <a:lnTo>
                    <a:pt x="4303" y="209"/>
                  </a:lnTo>
                  <a:lnTo>
                    <a:pt x="3946" y="314"/>
                  </a:lnTo>
                  <a:lnTo>
                    <a:pt x="3603" y="448"/>
                  </a:lnTo>
                  <a:lnTo>
                    <a:pt x="3261" y="611"/>
                  </a:lnTo>
                  <a:lnTo>
                    <a:pt x="2933" y="775"/>
                  </a:lnTo>
                  <a:lnTo>
                    <a:pt x="2621" y="969"/>
                  </a:lnTo>
                  <a:lnTo>
                    <a:pt x="2323" y="1192"/>
                  </a:lnTo>
                  <a:lnTo>
                    <a:pt x="2040" y="1415"/>
                  </a:lnTo>
                  <a:lnTo>
                    <a:pt x="1772" y="1668"/>
                  </a:lnTo>
                  <a:lnTo>
                    <a:pt x="1519" y="1936"/>
                  </a:lnTo>
                  <a:lnTo>
                    <a:pt x="1281" y="2219"/>
                  </a:lnTo>
                  <a:lnTo>
                    <a:pt x="1057" y="2517"/>
                  </a:lnTo>
                  <a:lnTo>
                    <a:pt x="864" y="2830"/>
                  </a:lnTo>
                  <a:lnTo>
                    <a:pt x="670" y="3172"/>
                  </a:lnTo>
                  <a:lnTo>
                    <a:pt x="492" y="3514"/>
                  </a:lnTo>
                  <a:lnTo>
                    <a:pt x="358" y="3887"/>
                  </a:lnTo>
                  <a:lnTo>
                    <a:pt x="224" y="4259"/>
                  </a:lnTo>
                  <a:lnTo>
                    <a:pt x="134" y="4646"/>
                  </a:lnTo>
                  <a:lnTo>
                    <a:pt x="60" y="5048"/>
                  </a:lnTo>
                  <a:lnTo>
                    <a:pt x="15" y="5450"/>
                  </a:lnTo>
                  <a:lnTo>
                    <a:pt x="1" y="5866"/>
                  </a:lnTo>
                  <a:lnTo>
                    <a:pt x="15" y="6120"/>
                  </a:lnTo>
                  <a:lnTo>
                    <a:pt x="30" y="6388"/>
                  </a:lnTo>
                  <a:lnTo>
                    <a:pt x="60" y="6656"/>
                  </a:lnTo>
                  <a:lnTo>
                    <a:pt x="105" y="6909"/>
                  </a:lnTo>
                  <a:lnTo>
                    <a:pt x="149" y="7162"/>
                  </a:lnTo>
                  <a:lnTo>
                    <a:pt x="209" y="7415"/>
                  </a:lnTo>
                  <a:lnTo>
                    <a:pt x="283" y="7653"/>
                  </a:lnTo>
                  <a:lnTo>
                    <a:pt x="373" y="7891"/>
                  </a:lnTo>
                  <a:lnTo>
                    <a:pt x="462" y="8204"/>
                  </a:lnTo>
                  <a:lnTo>
                    <a:pt x="566" y="8501"/>
                  </a:lnTo>
                  <a:lnTo>
                    <a:pt x="700" y="8799"/>
                  </a:lnTo>
                  <a:lnTo>
                    <a:pt x="834" y="9097"/>
                  </a:lnTo>
                  <a:lnTo>
                    <a:pt x="983" y="9380"/>
                  </a:lnTo>
                  <a:lnTo>
                    <a:pt x="1147" y="9678"/>
                  </a:lnTo>
                  <a:lnTo>
                    <a:pt x="1519" y="10243"/>
                  </a:lnTo>
                  <a:lnTo>
                    <a:pt x="1906" y="10839"/>
                  </a:lnTo>
                  <a:lnTo>
                    <a:pt x="2308" y="11434"/>
                  </a:lnTo>
                  <a:lnTo>
                    <a:pt x="2710" y="12045"/>
                  </a:lnTo>
                  <a:lnTo>
                    <a:pt x="3127" y="12685"/>
                  </a:lnTo>
                  <a:lnTo>
                    <a:pt x="3320" y="13042"/>
                  </a:lnTo>
                  <a:lnTo>
                    <a:pt x="3514" y="13399"/>
                  </a:lnTo>
                  <a:lnTo>
                    <a:pt x="3707" y="13772"/>
                  </a:lnTo>
                  <a:lnTo>
                    <a:pt x="3886" y="14144"/>
                  </a:lnTo>
                  <a:lnTo>
                    <a:pt x="4050" y="14546"/>
                  </a:lnTo>
                  <a:lnTo>
                    <a:pt x="4199" y="14962"/>
                  </a:lnTo>
                  <a:lnTo>
                    <a:pt x="4333" y="15379"/>
                  </a:lnTo>
                  <a:lnTo>
                    <a:pt x="4467" y="15826"/>
                  </a:lnTo>
                  <a:lnTo>
                    <a:pt x="4586" y="16392"/>
                  </a:lnTo>
                  <a:lnTo>
                    <a:pt x="4630" y="16689"/>
                  </a:lnTo>
                  <a:lnTo>
                    <a:pt x="4675" y="16987"/>
                  </a:lnTo>
                  <a:lnTo>
                    <a:pt x="4705" y="17300"/>
                  </a:lnTo>
                  <a:lnTo>
                    <a:pt x="4735" y="17612"/>
                  </a:lnTo>
                  <a:lnTo>
                    <a:pt x="4749" y="17940"/>
                  </a:lnTo>
                  <a:lnTo>
                    <a:pt x="4749" y="18267"/>
                  </a:lnTo>
                  <a:lnTo>
                    <a:pt x="4735" y="18714"/>
                  </a:lnTo>
                  <a:lnTo>
                    <a:pt x="4720" y="19265"/>
                  </a:lnTo>
                  <a:lnTo>
                    <a:pt x="4630" y="20590"/>
                  </a:lnTo>
                  <a:lnTo>
                    <a:pt x="4526" y="21751"/>
                  </a:lnTo>
                  <a:lnTo>
                    <a:pt x="4422" y="22987"/>
                  </a:lnTo>
                  <a:lnTo>
                    <a:pt x="4258" y="24594"/>
                  </a:lnTo>
                  <a:lnTo>
                    <a:pt x="4035" y="24654"/>
                  </a:lnTo>
                  <a:lnTo>
                    <a:pt x="3812" y="24728"/>
                  </a:lnTo>
                  <a:lnTo>
                    <a:pt x="3588" y="24818"/>
                  </a:lnTo>
                  <a:lnTo>
                    <a:pt x="3380" y="24922"/>
                  </a:lnTo>
                  <a:lnTo>
                    <a:pt x="3171" y="25026"/>
                  </a:lnTo>
                  <a:lnTo>
                    <a:pt x="2963" y="25130"/>
                  </a:lnTo>
                  <a:lnTo>
                    <a:pt x="2755" y="25249"/>
                  </a:lnTo>
                  <a:lnTo>
                    <a:pt x="2561" y="25383"/>
                  </a:lnTo>
                  <a:lnTo>
                    <a:pt x="2382" y="25517"/>
                  </a:lnTo>
                  <a:lnTo>
                    <a:pt x="2189" y="25651"/>
                  </a:lnTo>
                  <a:lnTo>
                    <a:pt x="2010" y="25800"/>
                  </a:lnTo>
                  <a:lnTo>
                    <a:pt x="1846" y="25964"/>
                  </a:lnTo>
                  <a:lnTo>
                    <a:pt x="1683" y="26128"/>
                  </a:lnTo>
                  <a:lnTo>
                    <a:pt x="1519" y="26292"/>
                  </a:lnTo>
                  <a:lnTo>
                    <a:pt x="1370" y="26470"/>
                  </a:lnTo>
                  <a:lnTo>
                    <a:pt x="1221" y="26649"/>
                  </a:lnTo>
                  <a:lnTo>
                    <a:pt x="1087" y="26842"/>
                  </a:lnTo>
                  <a:lnTo>
                    <a:pt x="953" y="27036"/>
                  </a:lnTo>
                  <a:lnTo>
                    <a:pt x="834" y="27229"/>
                  </a:lnTo>
                  <a:lnTo>
                    <a:pt x="715" y="27438"/>
                  </a:lnTo>
                  <a:lnTo>
                    <a:pt x="611" y="27646"/>
                  </a:lnTo>
                  <a:lnTo>
                    <a:pt x="507" y="27855"/>
                  </a:lnTo>
                  <a:lnTo>
                    <a:pt x="417" y="28063"/>
                  </a:lnTo>
                  <a:lnTo>
                    <a:pt x="328" y="28286"/>
                  </a:lnTo>
                  <a:lnTo>
                    <a:pt x="268" y="28510"/>
                  </a:lnTo>
                  <a:lnTo>
                    <a:pt x="194" y="28748"/>
                  </a:lnTo>
                  <a:lnTo>
                    <a:pt x="149" y="28986"/>
                  </a:lnTo>
                  <a:lnTo>
                    <a:pt x="105" y="29224"/>
                  </a:lnTo>
                  <a:lnTo>
                    <a:pt x="60" y="29462"/>
                  </a:lnTo>
                  <a:lnTo>
                    <a:pt x="30" y="29701"/>
                  </a:lnTo>
                  <a:lnTo>
                    <a:pt x="15" y="29954"/>
                  </a:lnTo>
                  <a:lnTo>
                    <a:pt x="15" y="30192"/>
                  </a:lnTo>
                  <a:lnTo>
                    <a:pt x="30" y="30505"/>
                  </a:lnTo>
                  <a:lnTo>
                    <a:pt x="45" y="30787"/>
                  </a:lnTo>
                  <a:lnTo>
                    <a:pt x="90" y="31085"/>
                  </a:lnTo>
                  <a:lnTo>
                    <a:pt x="134" y="31368"/>
                  </a:lnTo>
                  <a:lnTo>
                    <a:pt x="194" y="31651"/>
                  </a:lnTo>
                  <a:lnTo>
                    <a:pt x="283" y="31934"/>
                  </a:lnTo>
                  <a:lnTo>
                    <a:pt x="373" y="32202"/>
                  </a:lnTo>
                  <a:lnTo>
                    <a:pt x="477" y="32470"/>
                  </a:lnTo>
                  <a:lnTo>
                    <a:pt x="596" y="32723"/>
                  </a:lnTo>
                  <a:lnTo>
                    <a:pt x="715" y="32976"/>
                  </a:lnTo>
                  <a:lnTo>
                    <a:pt x="864" y="33214"/>
                  </a:lnTo>
                  <a:lnTo>
                    <a:pt x="1013" y="33452"/>
                  </a:lnTo>
                  <a:lnTo>
                    <a:pt x="1177" y="33690"/>
                  </a:lnTo>
                  <a:lnTo>
                    <a:pt x="1340" y="33899"/>
                  </a:lnTo>
                  <a:lnTo>
                    <a:pt x="1534" y="34122"/>
                  </a:lnTo>
                  <a:lnTo>
                    <a:pt x="1727" y="34316"/>
                  </a:lnTo>
                  <a:lnTo>
                    <a:pt x="1921" y="34509"/>
                  </a:lnTo>
                  <a:lnTo>
                    <a:pt x="2144" y="34688"/>
                  </a:lnTo>
                  <a:lnTo>
                    <a:pt x="2353" y="34866"/>
                  </a:lnTo>
                  <a:lnTo>
                    <a:pt x="2591" y="35030"/>
                  </a:lnTo>
                  <a:lnTo>
                    <a:pt x="2829" y="35179"/>
                  </a:lnTo>
                  <a:lnTo>
                    <a:pt x="3067" y="35328"/>
                  </a:lnTo>
                  <a:lnTo>
                    <a:pt x="3320" y="35447"/>
                  </a:lnTo>
                  <a:lnTo>
                    <a:pt x="3573" y="35566"/>
                  </a:lnTo>
                  <a:lnTo>
                    <a:pt x="3841" y="35670"/>
                  </a:lnTo>
                  <a:lnTo>
                    <a:pt x="4109" y="35760"/>
                  </a:lnTo>
                  <a:lnTo>
                    <a:pt x="4392" y="35849"/>
                  </a:lnTo>
                  <a:lnTo>
                    <a:pt x="4675" y="35909"/>
                  </a:lnTo>
                  <a:lnTo>
                    <a:pt x="4958" y="35953"/>
                  </a:lnTo>
                  <a:lnTo>
                    <a:pt x="5256" y="35998"/>
                  </a:lnTo>
                  <a:lnTo>
                    <a:pt x="5538" y="36013"/>
                  </a:lnTo>
                  <a:lnTo>
                    <a:pt x="5851" y="36028"/>
                  </a:lnTo>
                  <a:lnTo>
                    <a:pt x="6149" y="36013"/>
                  </a:lnTo>
                  <a:lnTo>
                    <a:pt x="6447" y="35998"/>
                  </a:lnTo>
                  <a:lnTo>
                    <a:pt x="6729" y="35953"/>
                  </a:lnTo>
                  <a:lnTo>
                    <a:pt x="7027" y="35909"/>
                  </a:lnTo>
                  <a:lnTo>
                    <a:pt x="7295" y="35849"/>
                  </a:lnTo>
                  <a:lnTo>
                    <a:pt x="7578" y="35760"/>
                  </a:lnTo>
                  <a:lnTo>
                    <a:pt x="7846" y="35670"/>
                  </a:lnTo>
                  <a:lnTo>
                    <a:pt x="8114" y="35566"/>
                  </a:lnTo>
                  <a:lnTo>
                    <a:pt x="8367" y="35447"/>
                  </a:lnTo>
                  <a:lnTo>
                    <a:pt x="8620" y="35328"/>
                  </a:lnTo>
                  <a:lnTo>
                    <a:pt x="8873" y="35179"/>
                  </a:lnTo>
                  <a:lnTo>
                    <a:pt x="9111" y="35030"/>
                  </a:lnTo>
                  <a:lnTo>
                    <a:pt x="9335" y="34866"/>
                  </a:lnTo>
                  <a:lnTo>
                    <a:pt x="9558" y="34688"/>
                  </a:lnTo>
                  <a:lnTo>
                    <a:pt x="9766" y="34509"/>
                  </a:lnTo>
                  <a:lnTo>
                    <a:pt x="9960" y="34316"/>
                  </a:lnTo>
                  <a:lnTo>
                    <a:pt x="10153" y="34122"/>
                  </a:lnTo>
                  <a:lnTo>
                    <a:pt x="10347" y="33899"/>
                  </a:lnTo>
                  <a:lnTo>
                    <a:pt x="10511" y="33690"/>
                  </a:lnTo>
                  <a:lnTo>
                    <a:pt x="10674" y="33452"/>
                  </a:lnTo>
                  <a:lnTo>
                    <a:pt x="10823" y="33214"/>
                  </a:lnTo>
                  <a:lnTo>
                    <a:pt x="10972" y="32976"/>
                  </a:lnTo>
                  <a:lnTo>
                    <a:pt x="11106" y="32723"/>
                  </a:lnTo>
                  <a:lnTo>
                    <a:pt x="11210" y="32470"/>
                  </a:lnTo>
                  <a:lnTo>
                    <a:pt x="11315" y="32202"/>
                  </a:lnTo>
                  <a:lnTo>
                    <a:pt x="11419" y="31934"/>
                  </a:lnTo>
                  <a:lnTo>
                    <a:pt x="11493" y="31651"/>
                  </a:lnTo>
                  <a:lnTo>
                    <a:pt x="11553" y="31368"/>
                  </a:lnTo>
                  <a:lnTo>
                    <a:pt x="11612" y="31085"/>
                  </a:lnTo>
                  <a:lnTo>
                    <a:pt x="11642" y="30787"/>
                  </a:lnTo>
                  <a:lnTo>
                    <a:pt x="11672" y="30505"/>
                  </a:lnTo>
                  <a:lnTo>
                    <a:pt x="11672" y="30192"/>
                  </a:lnTo>
                  <a:lnTo>
                    <a:pt x="11672" y="29939"/>
                  </a:lnTo>
                  <a:lnTo>
                    <a:pt x="11657" y="29686"/>
                  </a:lnTo>
                  <a:lnTo>
                    <a:pt x="11627" y="29433"/>
                  </a:lnTo>
                  <a:lnTo>
                    <a:pt x="11583" y="29180"/>
                  </a:lnTo>
                  <a:lnTo>
                    <a:pt x="11538" y="28941"/>
                  </a:lnTo>
                  <a:lnTo>
                    <a:pt x="11478" y="28703"/>
                  </a:lnTo>
                  <a:lnTo>
                    <a:pt x="11404" y="28465"/>
                  </a:lnTo>
                  <a:lnTo>
                    <a:pt x="11329" y="28227"/>
                  </a:lnTo>
                  <a:lnTo>
                    <a:pt x="11240" y="28004"/>
                  </a:lnTo>
                  <a:lnTo>
                    <a:pt x="11151" y="27780"/>
                  </a:lnTo>
                  <a:lnTo>
                    <a:pt x="11047" y="27557"/>
                  </a:lnTo>
                  <a:lnTo>
                    <a:pt x="10928" y="27348"/>
                  </a:lnTo>
                  <a:lnTo>
                    <a:pt x="10808" y="27140"/>
                  </a:lnTo>
                  <a:lnTo>
                    <a:pt x="10674" y="26932"/>
                  </a:lnTo>
                  <a:lnTo>
                    <a:pt x="10540" y="26738"/>
                  </a:lnTo>
                  <a:lnTo>
                    <a:pt x="10392" y="26545"/>
                  </a:lnTo>
                  <a:lnTo>
                    <a:pt x="10228" y="26366"/>
                  </a:lnTo>
                  <a:lnTo>
                    <a:pt x="10079" y="26187"/>
                  </a:lnTo>
                  <a:lnTo>
                    <a:pt x="9900" y="26009"/>
                  </a:lnTo>
                  <a:lnTo>
                    <a:pt x="9722" y="25845"/>
                  </a:lnTo>
                  <a:lnTo>
                    <a:pt x="9543" y="25696"/>
                  </a:lnTo>
                  <a:lnTo>
                    <a:pt x="9350" y="25547"/>
                  </a:lnTo>
                  <a:lnTo>
                    <a:pt x="9156" y="25398"/>
                  </a:lnTo>
                  <a:lnTo>
                    <a:pt x="8962" y="25264"/>
                  </a:lnTo>
                  <a:lnTo>
                    <a:pt x="8754" y="25145"/>
                  </a:lnTo>
                  <a:lnTo>
                    <a:pt x="8546" y="25026"/>
                  </a:lnTo>
                  <a:lnTo>
                    <a:pt x="8322" y="24922"/>
                  </a:lnTo>
                  <a:lnTo>
                    <a:pt x="8099" y="24818"/>
                  </a:lnTo>
                  <a:lnTo>
                    <a:pt x="7876" y="24728"/>
                  </a:lnTo>
                  <a:lnTo>
                    <a:pt x="7638" y="24654"/>
                  </a:lnTo>
                  <a:lnTo>
                    <a:pt x="7399" y="24580"/>
                  </a:lnTo>
                  <a:lnTo>
                    <a:pt x="7161" y="24520"/>
                  </a:lnTo>
                  <a:lnTo>
                    <a:pt x="7012" y="22942"/>
                  </a:lnTo>
                  <a:lnTo>
                    <a:pt x="6908" y="21781"/>
                  </a:lnTo>
                  <a:lnTo>
                    <a:pt x="6819" y="20694"/>
                  </a:lnTo>
                  <a:lnTo>
                    <a:pt x="6729" y="19309"/>
                  </a:lnTo>
                  <a:lnTo>
                    <a:pt x="6700" y="18729"/>
                  </a:lnTo>
                  <a:lnTo>
                    <a:pt x="6700" y="18267"/>
                  </a:lnTo>
                  <a:lnTo>
                    <a:pt x="6700" y="17940"/>
                  </a:lnTo>
                  <a:lnTo>
                    <a:pt x="6715" y="17612"/>
                  </a:lnTo>
                  <a:lnTo>
                    <a:pt x="6729" y="17300"/>
                  </a:lnTo>
                  <a:lnTo>
                    <a:pt x="6774" y="16987"/>
                  </a:lnTo>
                  <a:lnTo>
                    <a:pt x="6804" y="16689"/>
                  </a:lnTo>
                  <a:lnTo>
                    <a:pt x="6863" y="16392"/>
                  </a:lnTo>
                  <a:lnTo>
                    <a:pt x="6982" y="15826"/>
                  </a:lnTo>
                  <a:lnTo>
                    <a:pt x="7087" y="15394"/>
                  </a:lnTo>
                  <a:lnTo>
                    <a:pt x="7221" y="14992"/>
                  </a:lnTo>
                  <a:lnTo>
                    <a:pt x="7370" y="14590"/>
                  </a:lnTo>
                  <a:lnTo>
                    <a:pt x="7518" y="14218"/>
                  </a:lnTo>
                  <a:lnTo>
                    <a:pt x="7697" y="13846"/>
                  </a:lnTo>
                  <a:lnTo>
                    <a:pt x="7876" y="13489"/>
                  </a:lnTo>
                  <a:lnTo>
                    <a:pt x="8054" y="13146"/>
                  </a:lnTo>
                  <a:lnTo>
                    <a:pt x="8248" y="12804"/>
                  </a:lnTo>
                  <a:lnTo>
                    <a:pt x="8516" y="12357"/>
                  </a:lnTo>
                  <a:lnTo>
                    <a:pt x="8784" y="11940"/>
                  </a:lnTo>
                  <a:lnTo>
                    <a:pt x="9335" y="11122"/>
                  </a:lnTo>
                  <a:lnTo>
                    <a:pt x="9856" y="10333"/>
                  </a:lnTo>
                  <a:lnTo>
                    <a:pt x="10109" y="9946"/>
                  </a:lnTo>
                  <a:lnTo>
                    <a:pt x="10347" y="9558"/>
                  </a:lnTo>
                  <a:lnTo>
                    <a:pt x="10496" y="9365"/>
                  </a:lnTo>
                  <a:lnTo>
                    <a:pt x="10630" y="9171"/>
                  </a:lnTo>
                  <a:lnTo>
                    <a:pt x="10764" y="8963"/>
                  </a:lnTo>
                  <a:lnTo>
                    <a:pt x="10898" y="8755"/>
                  </a:lnTo>
                  <a:lnTo>
                    <a:pt x="11017" y="8531"/>
                  </a:lnTo>
                  <a:lnTo>
                    <a:pt x="11121" y="8323"/>
                  </a:lnTo>
                  <a:lnTo>
                    <a:pt x="11225" y="8085"/>
                  </a:lnTo>
                  <a:lnTo>
                    <a:pt x="11315" y="7861"/>
                  </a:lnTo>
                  <a:lnTo>
                    <a:pt x="11389" y="7623"/>
                  </a:lnTo>
                  <a:lnTo>
                    <a:pt x="11463" y="7385"/>
                  </a:lnTo>
                  <a:lnTo>
                    <a:pt x="11523" y="7132"/>
                  </a:lnTo>
                  <a:lnTo>
                    <a:pt x="11568" y="6894"/>
                  </a:lnTo>
                  <a:lnTo>
                    <a:pt x="11612" y="6641"/>
                  </a:lnTo>
                  <a:lnTo>
                    <a:pt x="11642" y="6388"/>
                  </a:lnTo>
                  <a:lnTo>
                    <a:pt x="11657" y="6120"/>
                  </a:lnTo>
                  <a:lnTo>
                    <a:pt x="11672" y="5866"/>
                  </a:lnTo>
                  <a:lnTo>
                    <a:pt x="11657" y="5450"/>
                  </a:lnTo>
                  <a:lnTo>
                    <a:pt x="11612" y="5048"/>
                  </a:lnTo>
                  <a:lnTo>
                    <a:pt x="11538" y="4646"/>
                  </a:lnTo>
                  <a:lnTo>
                    <a:pt x="11449" y="4259"/>
                  </a:lnTo>
                  <a:lnTo>
                    <a:pt x="11329" y="3887"/>
                  </a:lnTo>
                  <a:lnTo>
                    <a:pt x="11181" y="3529"/>
                  </a:lnTo>
                  <a:lnTo>
                    <a:pt x="11017" y="3172"/>
                  </a:lnTo>
                  <a:lnTo>
                    <a:pt x="10823" y="2830"/>
                  </a:lnTo>
                  <a:lnTo>
                    <a:pt x="10615" y="2517"/>
                  </a:lnTo>
                  <a:lnTo>
                    <a:pt x="10406" y="2219"/>
                  </a:lnTo>
                  <a:lnTo>
                    <a:pt x="10168" y="1936"/>
                  </a:lnTo>
                  <a:lnTo>
                    <a:pt x="9915" y="1683"/>
                  </a:lnTo>
                  <a:lnTo>
                    <a:pt x="9647" y="1430"/>
                  </a:lnTo>
                  <a:lnTo>
                    <a:pt x="9350" y="1192"/>
                  </a:lnTo>
                  <a:lnTo>
                    <a:pt x="9052" y="984"/>
                  </a:lnTo>
                  <a:lnTo>
                    <a:pt x="8739" y="790"/>
                  </a:lnTo>
                  <a:lnTo>
                    <a:pt x="8412" y="611"/>
                  </a:lnTo>
                  <a:lnTo>
                    <a:pt x="8084" y="448"/>
                  </a:lnTo>
                  <a:lnTo>
                    <a:pt x="7727" y="314"/>
                  </a:lnTo>
                  <a:lnTo>
                    <a:pt x="7370" y="209"/>
                  </a:lnTo>
                  <a:lnTo>
                    <a:pt x="6997" y="120"/>
                  </a:lnTo>
                  <a:lnTo>
                    <a:pt x="6610" y="61"/>
                  </a:lnTo>
                  <a:lnTo>
                    <a:pt x="6223" y="16"/>
                  </a:lnTo>
                  <a:lnTo>
                    <a:pt x="583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56;p30">
              <a:extLst>
                <a:ext uri="{FF2B5EF4-FFF2-40B4-BE49-F238E27FC236}">
                  <a16:creationId xmlns:a16="http://schemas.microsoft.com/office/drawing/2014/main" id="{B4703E71-2317-B7D2-93A6-5145A730C338}"/>
                </a:ext>
              </a:extLst>
            </p:cNvPr>
            <p:cNvSpPr/>
            <p:nvPr/>
          </p:nvSpPr>
          <p:spPr>
            <a:xfrm rot="5400000">
              <a:off x="8187303" y="2936898"/>
              <a:ext cx="396172" cy="394528"/>
            </a:xfrm>
            <a:custGeom>
              <a:avLst/>
              <a:gdLst/>
              <a:ahLst/>
              <a:cxnLst/>
              <a:rect l="l" t="t" r="r" b="b"/>
              <a:pathLst>
                <a:path w="3857" h="3841" extrusionOk="0">
                  <a:moveTo>
                    <a:pt x="1758" y="0"/>
                  </a:moveTo>
                  <a:lnTo>
                    <a:pt x="1564" y="30"/>
                  </a:lnTo>
                  <a:lnTo>
                    <a:pt x="1371" y="75"/>
                  </a:lnTo>
                  <a:lnTo>
                    <a:pt x="1192" y="134"/>
                  </a:lnTo>
                  <a:lnTo>
                    <a:pt x="1013" y="223"/>
                  </a:lnTo>
                  <a:lnTo>
                    <a:pt x="849" y="328"/>
                  </a:lnTo>
                  <a:lnTo>
                    <a:pt x="701" y="447"/>
                  </a:lnTo>
                  <a:lnTo>
                    <a:pt x="552" y="566"/>
                  </a:lnTo>
                  <a:lnTo>
                    <a:pt x="433" y="700"/>
                  </a:lnTo>
                  <a:lnTo>
                    <a:pt x="328" y="864"/>
                  </a:lnTo>
                  <a:lnTo>
                    <a:pt x="224" y="1012"/>
                  </a:lnTo>
                  <a:lnTo>
                    <a:pt x="150" y="1176"/>
                  </a:lnTo>
                  <a:lnTo>
                    <a:pt x="90" y="1355"/>
                  </a:lnTo>
                  <a:lnTo>
                    <a:pt x="46" y="1533"/>
                  </a:lnTo>
                  <a:lnTo>
                    <a:pt x="16" y="1712"/>
                  </a:lnTo>
                  <a:lnTo>
                    <a:pt x="1" y="1906"/>
                  </a:lnTo>
                  <a:lnTo>
                    <a:pt x="16" y="2099"/>
                  </a:lnTo>
                  <a:lnTo>
                    <a:pt x="46" y="2278"/>
                  </a:lnTo>
                  <a:lnTo>
                    <a:pt x="90" y="2471"/>
                  </a:lnTo>
                  <a:lnTo>
                    <a:pt x="150" y="2650"/>
                  </a:lnTo>
                  <a:lnTo>
                    <a:pt x="239" y="2829"/>
                  </a:lnTo>
                  <a:lnTo>
                    <a:pt x="328" y="2992"/>
                  </a:lnTo>
                  <a:lnTo>
                    <a:pt x="448" y="3141"/>
                  </a:lnTo>
                  <a:lnTo>
                    <a:pt x="582" y="3290"/>
                  </a:lnTo>
                  <a:lnTo>
                    <a:pt x="715" y="3409"/>
                  </a:lnTo>
                  <a:lnTo>
                    <a:pt x="864" y="3528"/>
                  </a:lnTo>
                  <a:lnTo>
                    <a:pt x="1028" y="3618"/>
                  </a:lnTo>
                  <a:lnTo>
                    <a:pt x="1192" y="3692"/>
                  </a:lnTo>
                  <a:lnTo>
                    <a:pt x="1371" y="3752"/>
                  </a:lnTo>
                  <a:lnTo>
                    <a:pt x="1549" y="3796"/>
                  </a:lnTo>
                  <a:lnTo>
                    <a:pt x="1728" y="3826"/>
                  </a:lnTo>
                  <a:lnTo>
                    <a:pt x="1921" y="3841"/>
                  </a:lnTo>
                  <a:lnTo>
                    <a:pt x="2100" y="3826"/>
                  </a:lnTo>
                  <a:lnTo>
                    <a:pt x="2294" y="3811"/>
                  </a:lnTo>
                  <a:lnTo>
                    <a:pt x="2472" y="3767"/>
                  </a:lnTo>
                  <a:lnTo>
                    <a:pt x="2666" y="3692"/>
                  </a:lnTo>
                  <a:lnTo>
                    <a:pt x="2844" y="3603"/>
                  </a:lnTo>
                  <a:lnTo>
                    <a:pt x="3008" y="3513"/>
                  </a:lnTo>
                  <a:lnTo>
                    <a:pt x="3157" y="3394"/>
                  </a:lnTo>
                  <a:lnTo>
                    <a:pt x="3291" y="3260"/>
                  </a:lnTo>
                  <a:lnTo>
                    <a:pt x="3425" y="3126"/>
                  </a:lnTo>
                  <a:lnTo>
                    <a:pt x="3529" y="2978"/>
                  </a:lnTo>
                  <a:lnTo>
                    <a:pt x="3618" y="2814"/>
                  </a:lnTo>
                  <a:lnTo>
                    <a:pt x="3708" y="2650"/>
                  </a:lnTo>
                  <a:lnTo>
                    <a:pt x="3767" y="2486"/>
                  </a:lnTo>
                  <a:lnTo>
                    <a:pt x="3812" y="2308"/>
                  </a:lnTo>
                  <a:lnTo>
                    <a:pt x="3842" y="2114"/>
                  </a:lnTo>
                  <a:lnTo>
                    <a:pt x="3857" y="1935"/>
                  </a:lnTo>
                  <a:lnTo>
                    <a:pt x="3842" y="1742"/>
                  </a:lnTo>
                  <a:lnTo>
                    <a:pt x="3812" y="1548"/>
                  </a:lnTo>
                  <a:lnTo>
                    <a:pt x="3767" y="1370"/>
                  </a:lnTo>
                  <a:lnTo>
                    <a:pt x="3708" y="1176"/>
                  </a:lnTo>
                  <a:lnTo>
                    <a:pt x="3618" y="998"/>
                  </a:lnTo>
                  <a:lnTo>
                    <a:pt x="3514" y="834"/>
                  </a:lnTo>
                  <a:lnTo>
                    <a:pt x="3410" y="685"/>
                  </a:lnTo>
                  <a:lnTo>
                    <a:pt x="3276" y="551"/>
                  </a:lnTo>
                  <a:lnTo>
                    <a:pt x="3142" y="417"/>
                  </a:lnTo>
                  <a:lnTo>
                    <a:pt x="2993" y="313"/>
                  </a:lnTo>
                  <a:lnTo>
                    <a:pt x="2829" y="223"/>
                  </a:lnTo>
                  <a:lnTo>
                    <a:pt x="2666" y="134"/>
                  </a:lnTo>
                  <a:lnTo>
                    <a:pt x="2487" y="75"/>
                  </a:lnTo>
                  <a:lnTo>
                    <a:pt x="2308" y="30"/>
                  </a:lnTo>
                  <a:lnTo>
                    <a:pt x="21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1057;p30">
            <a:extLst>
              <a:ext uri="{FF2B5EF4-FFF2-40B4-BE49-F238E27FC236}">
                <a16:creationId xmlns:a16="http://schemas.microsoft.com/office/drawing/2014/main" id="{FA9BB924-A75F-A554-A054-7B371952EC90}"/>
              </a:ext>
            </a:extLst>
          </p:cNvPr>
          <p:cNvGrpSpPr/>
          <p:nvPr/>
        </p:nvGrpSpPr>
        <p:grpSpPr>
          <a:xfrm>
            <a:off x="517002" y="3696975"/>
            <a:ext cx="3755223" cy="653700"/>
            <a:chOff x="517002" y="3696975"/>
            <a:chExt cx="3755223" cy="653700"/>
          </a:xfrm>
        </p:grpSpPr>
        <p:sp>
          <p:nvSpPr>
            <p:cNvPr id="23" name="Google Shape;1058;p30">
              <a:extLst>
                <a:ext uri="{FF2B5EF4-FFF2-40B4-BE49-F238E27FC236}">
                  <a16:creationId xmlns:a16="http://schemas.microsoft.com/office/drawing/2014/main" id="{F243AEF0-22B1-E4D9-A758-AA261F10FB0D}"/>
                </a:ext>
              </a:extLst>
            </p:cNvPr>
            <p:cNvSpPr/>
            <p:nvPr/>
          </p:nvSpPr>
          <p:spPr>
            <a:xfrm>
              <a:off x="1569525" y="3696975"/>
              <a:ext cx="2702700" cy="6537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59;p30">
              <a:extLst>
                <a:ext uri="{FF2B5EF4-FFF2-40B4-BE49-F238E27FC236}">
                  <a16:creationId xmlns:a16="http://schemas.microsoft.com/office/drawing/2014/main" id="{DAE25357-61B2-45CA-C168-779DF727ECDF}"/>
                </a:ext>
              </a:extLst>
            </p:cNvPr>
            <p:cNvSpPr/>
            <p:nvPr/>
          </p:nvSpPr>
          <p:spPr>
            <a:xfrm rot="-5400000">
              <a:off x="1067631" y="3209322"/>
              <a:ext cx="527749" cy="1629006"/>
            </a:xfrm>
            <a:custGeom>
              <a:avLst/>
              <a:gdLst/>
              <a:ahLst/>
              <a:cxnLst/>
              <a:rect l="l" t="t" r="r" b="b"/>
              <a:pathLst>
                <a:path w="11672" h="36028" extrusionOk="0">
                  <a:moveTo>
                    <a:pt x="5836" y="1"/>
                  </a:moveTo>
                  <a:lnTo>
                    <a:pt x="5449" y="16"/>
                  </a:lnTo>
                  <a:lnTo>
                    <a:pt x="5062" y="61"/>
                  </a:lnTo>
                  <a:lnTo>
                    <a:pt x="4675" y="120"/>
                  </a:lnTo>
                  <a:lnTo>
                    <a:pt x="4303" y="209"/>
                  </a:lnTo>
                  <a:lnTo>
                    <a:pt x="3946" y="314"/>
                  </a:lnTo>
                  <a:lnTo>
                    <a:pt x="3603" y="448"/>
                  </a:lnTo>
                  <a:lnTo>
                    <a:pt x="3261" y="611"/>
                  </a:lnTo>
                  <a:lnTo>
                    <a:pt x="2933" y="775"/>
                  </a:lnTo>
                  <a:lnTo>
                    <a:pt x="2621" y="969"/>
                  </a:lnTo>
                  <a:lnTo>
                    <a:pt x="2323" y="1192"/>
                  </a:lnTo>
                  <a:lnTo>
                    <a:pt x="2040" y="1415"/>
                  </a:lnTo>
                  <a:lnTo>
                    <a:pt x="1772" y="1668"/>
                  </a:lnTo>
                  <a:lnTo>
                    <a:pt x="1519" y="1936"/>
                  </a:lnTo>
                  <a:lnTo>
                    <a:pt x="1281" y="2219"/>
                  </a:lnTo>
                  <a:lnTo>
                    <a:pt x="1057" y="2517"/>
                  </a:lnTo>
                  <a:lnTo>
                    <a:pt x="864" y="2830"/>
                  </a:lnTo>
                  <a:lnTo>
                    <a:pt x="670" y="3172"/>
                  </a:lnTo>
                  <a:lnTo>
                    <a:pt x="492" y="3514"/>
                  </a:lnTo>
                  <a:lnTo>
                    <a:pt x="358" y="3887"/>
                  </a:lnTo>
                  <a:lnTo>
                    <a:pt x="224" y="4259"/>
                  </a:lnTo>
                  <a:lnTo>
                    <a:pt x="134" y="4646"/>
                  </a:lnTo>
                  <a:lnTo>
                    <a:pt x="60" y="5048"/>
                  </a:lnTo>
                  <a:lnTo>
                    <a:pt x="15" y="5450"/>
                  </a:lnTo>
                  <a:lnTo>
                    <a:pt x="1" y="5866"/>
                  </a:lnTo>
                  <a:lnTo>
                    <a:pt x="15" y="6120"/>
                  </a:lnTo>
                  <a:lnTo>
                    <a:pt x="30" y="6388"/>
                  </a:lnTo>
                  <a:lnTo>
                    <a:pt x="60" y="6656"/>
                  </a:lnTo>
                  <a:lnTo>
                    <a:pt x="105" y="6909"/>
                  </a:lnTo>
                  <a:lnTo>
                    <a:pt x="149" y="7162"/>
                  </a:lnTo>
                  <a:lnTo>
                    <a:pt x="209" y="7415"/>
                  </a:lnTo>
                  <a:lnTo>
                    <a:pt x="283" y="7653"/>
                  </a:lnTo>
                  <a:lnTo>
                    <a:pt x="373" y="7891"/>
                  </a:lnTo>
                  <a:lnTo>
                    <a:pt x="462" y="8204"/>
                  </a:lnTo>
                  <a:lnTo>
                    <a:pt x="566" y="8501"/>
                  </a:lnTo>
                  <a:lnTo>
                    <a:pt x="700" y="8799"/>
                  </a:lnTo>
                  <a:lnTo>
                    <a:pt x="834" y="9097"/>
                  </a:lnTo>
                  <a:lnTo>
                    <a:pt x="983" y="9380"/>
                  </a:lnTo>
                  <a:lnTo>
                    <a:pt x="1147" y="9678"/>
                  </a:lnTo>
                  <a:lnTo>
                    <a:pt x="1519" y="10243"/>
                  </a:lnTo>
                  <a:lnTo>
                    <a:pt x="1906" y="10839"/>
                  </a:lnTo>
                  <a:lnTo>
                    <a:pt x="2308" y="11434"/>
                  </a:lnTo>
                  <a:lnTo>
                    <a:pt x="2710" y="12045"/>
                  </a:lnTo>
                  <a:lnTo>
                    <a:pt x="3127" y="12685"/>
                  </a:lnTo>
                  <a:lnTo>
                    <a:pt x="3320" y="13042"/>
                  </a:lnTo>
                  <a:lnTo>
                    <a:pt x="3514" y="13399"/>
                  </a:lnTo>
                  <a:lnTo>
                    <a:pt x="3707" y="13772"/>
                  </a:lnTo>
                  <a:lnTo>
                    <a:pt x="3886" y="14144"/>
                  </a:lnTo>
                  <a:lnTo>
                    <a:pt x="4050" y="14546"/>
                  </a:lnTo>
                  <a:lnTo>
                    <a:pt x="4199" y="14962"/>
                  </a:lnTo>
                  <a:lnTo>
                    <a:pt x="4333" y="15379"/>
                  </a:lnTo>
                  <a:lnTo>
                    <a:pt x="4467" y="15826"/>
                  </a:lnTo>
                  <a:lnTo>
                    <a:pt x="4586" y="16392"/>
                  </a:lnTo>
                  <a:lnTo>
                    <a:pt x="4630" y="16689"/>
                  </a:lnTo>
                  <a:lnTo>
                    <a:pt x="4675" y="16987"/>
                  </a:lnTo>
                  <a:lnTo>
                    <a:pt x="4705" y="17300"/>
                  </a:lnTo>
                  <a:lnTo>
                    <a:pt x="4735" y="17612"/>
                  </a:lnTo>
                  <a:lnTo>
                    <a:pt x="4749" y="17940"/>
                  </a:lnTo>
                  <a:lnTo>
                    <a:pt x="4749" y="18267"/>
                  </a:lnTo>
                  <a:lnTo>
                    <a:pt x="4735" y="18714"/>
                  </a:lnTo>
                  <a:lnTo>
                    <a:pt x="4720" y="19265"/>
                  </a:lnTo>
                  <a:lnTo>
                    <a:pt x="4630" y="20590"/>
                  </a:lnTo>
                  <a:lnTo>
                    <a:pt x="4526" y="21751"/>
                  </a:lnTo>
                  <a:lnTo>
                    <a:pt x="4422" y="22987"/>
                  </a:lnTo>
                  <a:lnTo>
                    <a:pt x="4258" y="24594"/>
                  </a:lnTo>
                  <a:lnTo>
                    <a:pt x="4035" y="24654"/>
                  </a:lnTo>
                  <a:lnTo>
                    <a:pt x="3812" y="24728"/>
                  </a:lnTo>
                  <a:lnTo>
                    <a:pt x="3588" y="24818"/>
                  </a:lnTo>
                  <a:lnTo>
                    <a:pt x="3380" y="24922"/>
                  </a:lnTo>
                  <a:lnTo>
                    <a:pt x="3171" y="25026"/>
                  </a:lnTo>
                  <a:lnTo>
                    <a:pt x="2963" y="25130"/>
                  </a:lnTo>
                  <a:lnTo>
                    <a:pt x="2755" y="25249"/>
                  </a:lnTo>
                  <a:lnTo>
                    <a:pt x="2561" y="25383"/>
                  </a:lnTo>
                  <a:lnTo>
                    <a:pt x="2382" y="25517"/>
                  </a:lnTo>
                  <a:lnTo>
                    <a:pt x="2189" y="25651"/>
                  </a:lnTo>
                  <a:lnTo>
                    <a:pt x="2010" y="25800"/>
                  </a:lnTo>
                  <a:lnTo>
                    <a:pt x="1846" y="25964"/>
                  </a:lnTo>
                  <a:lnTo>
                    <a:pt x="1683" y="26128"/>
                  </a:lnTo>
                  <a:lnTo>
                    <a:pt x="1519" y="26292"/>
                  </a:lnTo>
                  <a:lnTo>
                    <a:pt x="1370" y="26470"/>
                  </a:lnTo>
                  <a:lnTo>
                    <a:pt x="1221" y="26649"/>
                  </a:lnTo>
                  <a:lnTo>
                    <a:pt x="1087" y="26842"/>
                  </a:lnTo>
                  <a:lnTo>
                    <a:pt x="953" y="27036"/>
                  </a:lnTo>
                  <a:lnTo>
                    <a:pt x="834" y="27229"/>
                  </a:lnTo>
                  <a:lnTo>
                    <a:pt x="715" y="27438"/>
                  </a:lnTo>
                  <a:lnTo>
                    <a:pt x="611" y="27646"/>
                  </a:lnTo>
                  <a:lnTo>
                    <a:pt x="507" y="27855"/>
                  </a:lnTo>
                  <a:lnTo>
                    <a:pt x="417" y="28063"/>
                  </a:lnTo>
                  <a:lnTo>
                    <a:pt x="328" y="28286"/>
                  </a:lnTo>
                  <a:lnTo>
                    <a:pt x="268" y="28510"/>
                  </a:lnTo>
                  <a:lnTo>
                    <a:pt x="194" y="28748"/>
                  </a:lnTo>
                  <a:lnTo>
                    <a:pt x="149" y="28986"/>
                  </a:lnTo>
                  <a:lnTo>
                    <a:pt x="105" y="29224"/>
                  </a:lnTo>
                  <a:lnTo>
                    <a:pt x="60" y="29462"/>
                  </a:lnTo>
                  <a:lnTo>
                    <a:pt x="30" y="29701"/>
                  </a:lnTo>
                  <a:lnTo>
                    <a:pt x="15" y="29954"/>
                  </a:lnTo>
                  <a:lnTo>
                    <a:pt x="15" y="30192"/>
                  </a:lnTo>
                  <a:lnTo>
                    <a:pt x="30" y="30505"/>
                  </a:lnTo>
                  <a:lnTo>
                    <a:pt x="45" y="30787"/>
                  </a:lnTo>
                  <a:lnTo>
                    <a:pt x="90" y="31085"/>
                  </a:lnTo>
                  <a:lnTo>
                    <a:pt x="134" y="31368"/>
                  </a:lnTo>
                  <a:lnTo>
                    <a:pt x="194" y="31651"/>
                  </a:lnTo>
                  <a:lnTo>
                    <a:pt x="283" y="31934"/>
                  </a:lnTo>
                  <a:lnTo>
                    <a:pt x="373" y="32202"/>
                  </a:lnTo>
                  <a:lnTo>
                    <a:pt x="477" y="32470"/>
                  </a:lnTo>
                  <a:lnTo>
                    <a:pt x="596" y="32723"/>
                  </a:lnTo>
                  <a:lnTo>
                    <a:pt x="715" y="32976"/>
                  </a:lnTo>
                  <a:lnTo>
                    <a:pt x="864" y="33214"/>
                  </a:lnTo>
                  <a:lnTo>
                    <a:pt x="1013" y="33452"/>
                  </a:lnTo>
                  <a:lnTo>
                    <a:pt x="1177" y="33690"/>
                  </a:lnTo>
                  <a:lnTo>
                    <a:pt x="1340" y="33899"/>
                  </a:lnTo>
                  <a:lnTo>
                    <a:pt x="1534" y="34122"/>
                  </a:lnTo>
                  <a:lnTo>
                    <a:pt x="1727" y="34316"/>
                  </a:lnTo>
                  <a:lnTo>
                    <a:pt x="1921" y="34509"/>
                  </a:lnTo>
                  <a:lnTo>
                    <a:pt x="2144" y="34688"/>
                  </a:lnTo>
                  <a:lnTo>
                    <a:pt x="2353" y="34866"/>
                  </a:lnTo>
                  <a:lnTo>
                    <a:pt x="2591" y="35030"/>
                  </a:lnTo>
                  <a:lnTo>
                    <a:pt x="2829" y="35179"/>
                  </a:lnTo>
                  <a:lnTo>
                    <a:pt x="3067" y="35328"/>
                  </a:lnTo>
                  <a:lnTo>
                    <a:pt x="3320" y="35447"/>
                  </a:lnTo>
                  <a:lnTo>
                    <a:pt x="3573" y="35566"/>
                  </a:lnTo>
                  <a:lnTo>
                    <a:pt x="3841" y="35670"/>
                  </a:lnTo>
                  <a:lnTo>
                    <a:pt x="4109" y="35760"/>
                  </a:lnTo>
                  <a:lnTo>
                    <a:pt x="4392" y="35849"/>
                  </a:lnTo>
                  <a:lnTo>
                    <a:pt x="4675" y="35909"/>
                  </a:lnTo>
                  <a:lnTo>
                    <a:pt x="4958" y="35953"/>
                  </a:lnTo>
                  <a:lnTo>
                    <a:pt x="5256" y="35998"/>
                  </a:lnTo>
                  <a:lnTo>
                    <a:pt x="5538" y="36013"/>
                  </a:lnTo>
                  <a:lnTo>
                    <a:pt x="5851" y="36028"/>
                  </a:lnTo>
                  <a:lnTo>
                    <a:pt x="6149" y="36013"/>
                  </a:lnTo>
                  <a:lnTo>
                    <a:pt x="6447" y="35998"/>
                  </a:lnTo>
                  <a:lnTo>
                    <a:pt x="6729" y="35953"/>
                  </a:lnTo>
                  <a:lnTo>
                    <a:pt x="7027" y="35909"/>
                  </a:lnTo>
                  <a:lnTo>
                    <a:pt x="7295" y="35849"/>
                  </a:lnTo>
                  <a:lnTo>
                    <a:pt x="7578" y="35760"/>
                  </a:lnTo>
                  <a:lnTo>
                    <a:pt x="7846" y="35670"/>
                  </a:lnTo>
                  <a:lnTo>
                    <a:pt x="8114" y="35566"/>
                  </a:lnTo>
                  <a:lnTo>
                    <a:pt x="8367" y="35447"/>
                  </a:lnTo>
                  <a:lnTo>
                    <a:pt x="8620" y="35328"/>
                  </a:lnTo>
                  <a:lnTo>
                    <a:pt x="8873" y="35179"/>
                  </a:lnTo>
                  <a:lnTo>
                    <a:pt x="9111" y="35030"/>
                  </a:lnTo>
                  <a:lnTo>
                    <a:pt x="9335" y="34866"/>
                  </a:lnTo>
                  <a:lnTo>
                    <a:pt x="9558" y="34688"/>
                  </a:lnTo>
                  <a:lnTo>
                    <a:pt x="9766" y="34509"/>
                  </a:lnTo>
                  <a:lnTo>
                    <a:pt x="9960" y="34316"/>
                  </a:lnTo>
                  <a:lnTo>
                    <a:pt x="10153" y="34122"/>
                  </a:lnTo>
                  <a:lnTo>
                    <a:pt x="10347" y="33899"/>
                  </a:lnTo>
                  <a:lnTo>
                    <a:pt x="10511" y="33690"/>
                  </a:lnTo>
                  <a:lnTo>
                    <a:pt x="10674" y="33452"/>
                  </a:lnTo>
                  <a:lnTo>
                    <a:pt x="10823" y="33214"/>
                  </a:lnTo>
                  <a:lnTo>
                    <a:pt x="10972" y="32976"/>
                  </a:lnTo>
                  <a:lnTo>
                    <a:pt x="11106" y="32723"/>
                  </a:lnTo>
                  <a:lnTo>
                    <a:pt x="11210" y="32470"/>
                  </a:lnTo>
                  <a:lnTo>
                    <a:pt x="11315" y="32202"/>
                  </a:lnTo>
                  <a:lnTo>
                    <a:pt x="11419" y="31934"/>
                  </a:lnTo>
                  <a:lnTo>
                    <a:pt x="11493" y="31651"/>
                  </a:lnTo>
                  <a:lnTo>
                    <a:pt x="11553" y="31368"/>
                  </a:lnTo>
                  <a:lnTo>
                    <a:pt x="11612" y="31085"/>
                  </a:lnTo>
                  <a:lnTo>
                    <a:pt x="11642" y="30787"/>
                  </a:lnTo>
                  <a:lnTo>
                    <a:pt x="11672" y="30505"/>
                  </a:lnTo>
                  <a:lnTo>
                    <a:pt x="11672" y="30192"/>
                  </a:lnTo>
                  <a:lnTo>
                    <a:pt x="11672" y="29939"/>
                  </a:lnTo>
                  <a:lnTo>
                    <a:pt x="11657" y="29686"/>
                  </a:lnTo>
                  <a:lnTo>
                    <a:pt x="11627" y="29433"/>
                  </a:lnTo>
                  <a:lnTo>
                    <a:pt x="11583" y="29180"/>
                  </a:lnTo>
                  <a:lnTo>
                    <a:pt x="11538" y="28941"/>
                  </a:lnTo>
                  <a:lnTo>
                    <a:pt x="11478" y="28703"/>
                  </a:lnTo>
                  <a:lnTo>
                    <a:pt x="11404" y="28465"/>
                  </a:lnTo>
                  <a:lnTo>
                    <a:pt x="11329" y="28227"/>
                  </a:lnTo>
                  <a:lnTo>
                    <a:pt x="11240" y="28004"/>
                  </a:lnTo>
                  <a:lnTo>
                    <a:pt x="11151" y="27780"/>
                  </a:lnTo>
                  <a:lnTo>
                    <a:pt x="11047" y="27557"/>
                  </a:lnTo>
                  <a:lnTo>
                    <a:pt x="10928" y="27348"/>
                  </a:lnTo>
                  <a:lnTo>
                    <a:pt x="10808" y="27140"/>
                  </a:lnTo>
                  <a:lnTo>
                    <a:pt x="10674" y="26932"/>
                  </a:lnTo>
                  <a:lnTo>
                    <a:pt x="10540" y="26738"/>
                  </a:lnTo>
                  <a:lnTo>
                    <a:pt x="10392" y="26545"/>
                  </a:lnTo>
                  <a:lnTo>
                    <a:pt x="10228" y="26366"/>
                  </a:lnTo>
                  <a:lnTo>
                    <a:pt x="10079" y="26187"/>
                  </a:lnTo>
                  <a:lnTo>
                    <a:pt x="9900" y="26009"/>
                  </a:lnTo>
                  <a:lnTo>
                    <a:pt x="9722" y="25845"/>
                  </a:lnTo>
                  <a:lnTo>
                    <a:pt x="9543" y="25696"/>
                  </a:lnTo>
                  <a:lnTo>
                    <a:pt x="9350" y="25547"/>
                  </a:lnTo>
                  <a:lnTo>
                    <a:pt x="9156" y="25398"/>
                  </a:lnTo>
                  <a:lnTo>
                    <a:pt x="8962" y="25264"/>
                  </a:lnTo>
                  <a:lnTo>
                    <a:pt x="8754" y="25145"/>
                  </a:lnTo>
                  <a:lnTo>
                    <a:pt x="8546" y="25026"/>
                  </a:lnTo>
                  <a:lnTo>
                    <a:pt x="8322" y="24922"/>
                  </a:lnTo>
                  <a:lnTo>
                    <a:pt x="8099" y="24818"/>
                  </a:lnTo>
                  <a:lnTo>
                    <a:pt x="7876" y="24728"/>
                  </a:lnTo>
                  <a:lnTo>
                    <a:pt x="7638" y="24654"/>
                  </a:lnTo>
                  <a:lnTo>
                    <a:pt x="7399" y="24580"/>
                  </a:lnTo>
                  <a:lnTo>
                    <a:pt x="7161" y="24520"/>
                  </a:lnTo>
                  <a:lnTo>
                    <a:pt x="7012" y="22942"/>
                  </a:lnTo>
                  <a:lnTo>
                    <a:pt x="6908" y="21781"/>
                  </a:lnTo>
                  <a:lnTo>
                    <a:pt x="6819" y="20694"/>
                  </a:lnTo>
                  <a:lnTo>
                    <a:pt x="6729" y="19309"/>
                  </a:lnTo>
                  <a:lnTo>
                    <a:pt x="6700" y="18729"/>
                  </a:lnTo>
                  <a:lnTo>
                    <a:pt x="6700" y="18267"/>
                  </a:lnTo>
                  <a:lnTo>
                    <a:pt x="6700" y="17940"/>
                  </a:lnTo>
                  <a:lnTo>
                    <a:pt x="6715" y="17612"/>
                  </a:lnTo>
                  <a:lnTo>
                    <a:pt x="6729" y="17300"/>
                  </a:lnTo>
                  <a:lnTo>
                    <a:pt x="6774" y="16987"/>
                  </a:lnTo>
                  <a:lnTo>
                    <a:pt x="6804" y="16689"/>
                  </a:lnTo>
                  <a:lnTo>
                    <a:pt x="6863" y="16392"/>
                  </a:lnTo>
                  <a:lnTo>
                    <a:pt x="6982" y="15826"/>
                  </a:lnTo>
                  <a:lnTo>
                    <a:pt x="7087" y="15394"/>
                  </a:lnTo>
                  <a:lnTo>
                    <a:pt x="7221" y="14992"/>
                  </a:lnTo>
                  <a:lnTo>
                    <a:pt x="7370" y="14590"/>
                  </a:lnTo>
                  <a:lnTo>
                    <a:pt x="7518" y="14218"/>
                  </a:lnTo>
                  <a:lnTo>
                    <a:pt x="7697" y="13846"/>
                  </a:lnTo>
                  <a:lnTo>
                    <a:pt x="7876" y="13489"/>
                  </a:lnTo>
                  <a:lnTo>
                    <a:pt x="8054" y="13146"/>
                  </a:lnTo>
                  <a:lnTo>
                    <a:pt x="8248" y="12804"/>
                  </a:lnTo>
                  <a:lnTo>
                    <a:pt x="8516" y="12357"/>
                  </a:lnTo>
                  <a:lnTo>
                    <a:pt x="8784" y="11940"/>
                  </a:lnTo>
                  <a:lnTo>
                    <a:pt x="9335" y="11122"/>
                  </a:lnTo>
                  <a:lnTo>
                    <a:pt x="9856" y="10333"/>
                  </a:lnTo>
                  <a:lnTo>
                    <a:pt x="10109" y="9946"/>
                  </a:lnTo>
                  <a:lnTo>
                    <a:pt x="10347" y="9558"/>
                  </a:lnTo>
                  <a:lnTo>
                    <a:pt x="10496" y="9365"/>
                  </a:lnTo>
                  <a:lnTo>
                    <a:pt x="10630" y="9171"/>
                  </a:lnTo>
                  <a:lnTo>
                    <a:pt x="10764" y="8963"/>
                  </a:lnTo>
                  <a:lnTo>
                    <a:pt x="10898" y="8755"/>
                  </a:lnTo>
                  <a:lnTo>
                    <a:pt x="11017" y="8531"/>
                  </a:lnTo>
                  <a:lnTo>
                    <a:pt x="11121" y="8323"/>
                  </a:lnTo>
                  <a:lnTo>
                    <a:pt x="11225" y="8085"/>
                  </a:lnTo>
                  <a:lnTo>
                    <a:pt x="11315" y="7861"/>
                  </a:lnTo>
                  <a:lnTo>
                    <a:pt x="11389" y="7623"/>
                  </a:lnTo>
                  <a:lnTo>
                    <a:pt x="11463" y="7385"/>
                  </a:lnTo>
                  <a:lnTo>
                    <a:pt x="11523" y="7132"/>
                  </a:lnTo>
                  <a:lnTo>
                    <a:pt x="11568" y="6894"/>
                  </a:lnTo>
                  <a:lnTo>
                    <a:pt x="11612" y="6641"/>
                  </a:lnTo>
                  <a:lnTo>
                    <a:pt x="11642" y="6388"/>
                  </a:lnTo>
                  <a:lnTo>
                    <a:pt x="11657" y="6120"/>
                  </a:lnTo>
                  <a:lnTo>
                    <a:pt x="11672" y="5866"/>
                  </a:lnTo>
                  <a:lnTo>
                    <a:pt x="11657" y="5450"/>
                  </a:lnTo>
                  <a:lnTo>
                    <a:pt x="11612" y="5048"/>
                  </a:lnTo>
                  <a:lnTo>
                    <a:pt x="11538" y="4646"/>
                  </a:lnTo>
                  <a:lnTo>
                    <a:pt x="11449" y="4259"/>
                  </a:lnTo>
                  <a:lnTo>
                    <a:pt x="11329" y="3887"/>
                  </a:lnTo>
                  <a:lnTo>
                    <a:pt x="11181" y="3529"/>
                  </a:lnTo>
                  <a:lnTo>
                    <a:pt x="11017" y="3172"/>
                  </a:lnTo>
                  <a:lnTo>
                    <a:pt x="10823" y="2830"/>
                  </a:lnTo>
                  <a:lnTo>
                    <a:pt x="10615" y="2517"/>
                  </a:lnTo>
                  <a:lnTo>
                    <a:pt x="10406" y="2219"/>
                  </a:lnTo>
                  <a:lnTo>
                    <a:pt x="10168" y="1936"/>
                  </a:lnTo>
                  <a:lnTo>
                    <a:pt x="9915" y="1683"/>
                  </a:lnTo>
                  <a:lnTo>
                    <a:pt x="9647" y="1430"/>
                  </a:lnTo>
                  <a:lnTo>
                    <a:pt x="9350" y="1192"/>
                  </a:lnTo>
                  <a:lnTo>
                    <a:pt x="9052" y="984"/>
                  </a:lnTo>
                  <a:lnTo>
                    <a:pt x="8739" y="790"/>
                  </a:lnTo>
                  <a:lnTo>
                    <a:pt x="8412" y="611"/>
                  </a:lnTo>
                  <a:lnTo>
                    <a:pt x="8084" y="448"/>
                  </a:lnTo>
                  <a:lnTo>
                    <a:pt x="7727" y="314"/>
                  </a:lnTo>
                  <a:lnTo>
                    <a:pt x="7370" y="209"/>
                  </a:lnTo>
                  <a:lnTo>
                    <a:pt x="6997" y="120"/>
                  </a:lnTo>
                  <a:lnTo>
                    <a:pt x="6610" y="61"/>
                  </a:lnTo>
                  <a:lnTo>
                    <a:pt x="6223" y="16"/>
                  </a:lnTo>
                  <a:lnTo>
                    <a:pt x="583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60;p30">
              <a:extLst>
                <a:ext uri="{FF2B5EF4-FFF2-40B4-BE49-F238E27FC236}">
                  <a16:creationId xmlns:a16="http://schemas.microsoft.com/office/drawing/2014/main" id="{AC0D7ACC-01B6-1DCD-0C18-751BBA08E8F5}"/>
                </a:ext>
              </a:extLst>
            </p:cNvPr>
            <p:cNvSpPr/>
            <p:nvPr/>
          </p:nvSpPr>
          <p:spPr>
            <a:xfrm rot="-5400000">
              <a:off x="576203" y="3826561"/>
              <a:ext cx="396172" cy="394528"/>
            </a:xfrm>
            <a:custGeom>
              <a:avLst/>
              <a:gdLst/>
              <a:ahLst/>
              <a:cxnLst/>
              <a:rect l="l" t="t" r="r" b="b"/>
              <a:pathLst>
                <a:path w="3857" h="3841" extrusionOk="0">
                  <a:moveTo>
                    <a:pt x="1758" y="0"/>
                  </a:moveTo>
                  <a:lnTo>
                    <a:pt x="1564" y="30"/>
                  </a:lnTo>
                  <a:lnTo>
                    <a:pt x="1371" y="75"/>
                  </a:lnTo>
                  <a:lnTo>
                    <a:pt x="1192" y="134"/>
                  </a:lnTo>
                  <a:lnTo>
                    <a:pt x="1013" y="223"/>
                  </a:lnTo>
                  <a:lnTo>
                    <a:pt x="849" y="328"/>
                  </a:lnTo>
                  <a:lnTo>
                    <a:pt x="701" y="447"/>
                  </a:lnTo>
                  <a:lnTo>
                    <a:pt x="552" y="566"/>
                  </a:lnTo>
                  <a:lnTo>
                    <a:pt x="433" y="700"/>
                  </a:lnTo>
                  <a:lnTo>
                    <a:pt x="328" y="864"/>
                  </a:lnTo>
                  <a:lnTo>
                    <a:pt x="224" y="1012"/>
                  </a:lnTo>
                  <a:lnTo>
                    <a:pt x="150" y="1176"/>
                  </a:lnTo>
                  <a:lnTo>
                    <a:pt x="90" y="1355"/>
                  </a:lnTo>
                  <a:lnTo>
                    <a:pt x="46" y="1533"/>
                  </a:lnTo>
                  <a:lnTo>
                    <a:pt x="16" y="1712"/>
                  </a:lnTo>
                  <a:lnTo>
                    <a:pt x="1" y="1906"/>
                  </a:lnTo>
                  <a:lnTo>
                    <a:pt x="16" y="2099"/>
                  </a:lnTo>
                  <a:lnTo>
                    <a:pt x="46" y="2278"/>
                  </a:lnTo>
                  <a:lnTo>
                    <a:pt x="90" y="2471"/>
                  </a:lnTo>
                  <a:lnTo>
                    <a:pt x="150" y="2650"/>
                  </a:lnTo>
                  <a:lnTo>
                    <a:pt x="239" y="2829"/>
                  </a:lnTo>
                  <a:lnTo>
                    <a:pt x="328" y="2992"/>
                  </a:lnTo>
                  <a:lnTo>
                    <a:pt x="448" y="3141"/>
                  </a:lnTo>
                  <a:lnTo>
                    <a:pt x="582" y="3290"/>
                  </a:lnTo>
                  <a:lnTo>
                    <a:pt x="715" y="3409"/>
                  </a:lnTo>
                  <a:lnTo>
                    <a:pt x="864" y="3528"/>
                  </a:lnTo>
                  <a:lnTo>
                    <a:pt x="1028" y="3618"/>
                  </a:lnTo>
                  <a:lnTo>
                    <a:pt x="1192" y="3692"/>
                  </a:lnTo>
                  <a:lnTo>
                    <a:pt x="1371" y="3752"/>
                  </a:lnTo>
                  <a:lnTo>
                    <a:pt x="1549" y="3796"/>
                  </a:lnTo>
                  <a:lnTo>
                    <a:pt x="1728" y="3826"/>
                  </a:lnTo>
                  <a:lnTo>
                    <a:pt x="1921" y="3841"/>
                  </a:lnTo>
                  <a:lnTo>
                    <a:pt x="2100" y="3826"/>
                  </a:lnTo>
                  <a:lnTo>
                    <a:pt x="2294" y="3811"/>
                  </a:lnTo>
                  <a:lnTo>
                    <a:pt x="2472" y="3767"/>
                  </a:lnTo>
                  <a:lnTo>
                    <a:pt x="2666" y="3692"/>
                  </a:lnTo>
                  <a:lnTo>
                    <a:pt x="2844" y="3603"/>
                  </a:lnTo>
                  <a:lnTo>
                    <a:pt x="3008" y="3513"/>
                  </a:lnTo>
                  <a:lnTo>
                    <a:pt x="3157" y="3394"/>
                  </a:lnTo>
                  <a:lnTo>
                    <a:pt x="3291" y="3260"/>
                  </a:lnTo>
                  <a:lnTo>
                    <a:pt x="3425" y="3126"/>
                  </a:lnTo>
                  <a:lnTo>
                    <a:pt x="3529" y="2978"/>
                  </a:lnTo>
                  <a:lnTo>
                    <a:pt x="3618" y="2814"/>
                  </a:lnTo>
                  <a:lnTo>
                    <a:pt x="3708" y="2650"/>
                  </a:lnTo>
                  <a:lnTo>
                    <a:pt x="3767" y="2486"/>
                  </a:lnTo>
                  <a:lnTo>
                    <a:pt x="3812" y="2308"/>
                  </a:lnTo>
                  <a:lnTo>
                    <a:pt x="3842" y="2114"/>
                  </a:lnTo>
                  <a:lnTo>
                    <a:pt x="3857" y="1935"/>
                  </a:lnTo>
                  <a:lnTo>
                    <a:pt x="3842" y="1742"/>
                  </a:lnTo>
                  <a:lnTo>
                    <a:pt x="3812" y="1548"/>
                  </a:lnTo>
                  <a:lnTo>
                    <a:pt x="3767" y="1370"/>
                  </a:lnTo>
                  <a:lnTo>
                    <a:pt x="3708" y="1176"/>
                  </a:lnTo>
                  <a:lnTo>
                    <a:pt x="3618" y="998"/>
                  </a:lnTo>
                  <a:lnTo>
                    <a:pt x="3514" y="834"/>
                  </a:lnTo>
                  <a:lnTo>
                    <a:pt x="3410" y="685"/>
                  </a:lnTo>
                  <a:lnTo>
                    <a:pt x="3276" y="551"/>
                  </a:lnTo>
                  <a:lnTo>
                    <a:pt x="3142" y="417"/>
                  </a:lnTo>
                  <a:lnTo>
                    <a:pt x="2993" y="313"/>
                  </a:lnTo>
                  <a:lnTo>
                    <a:pt x="2829" y="223"/>
                  </a:lnTo>
                  <a:lnTo>
                    <a:pt x="2666" y="134"/>
                  </a:lnTo>
                  <a:lnTo>
                    <a:pt x="2487" y="75"/>
                  </a:lnTo>
                  <a:lnTo>
                    <a:pt x="2308" y="30"/>
                  </a:lnTo>
                  <a:lnTo>
                    <a:pt x="21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1061;p30">
            <a:extLst>
              <a:ext uri="{FF2B5EF4-FFF2-40B4-BE49-F238E27FC236}">
                <a16:creationId xmlns:a16="http://schemas.microsoft.com/office/drawing/2014/main" id="{954B2A87-4944-8B99-C40D-481D7C4F19AF}"/>
              </a:ext>
            </a:extLst>
          </p:cNvPr>
          <p:cNvGrpSpPr/>
          <p:nvPr/>
        </p:nvGrpSpPr>
        <p:grpSpPr>
          <a:xfrm>
            <a:off x="4879690" y="3106250"/>
            <a:ext cx="3755223" cy="653700"/>
            <a:chOff x="4887452" y="3696975"/>
            <a:chExt cx="3755223" cy="653700"/>
          </a:xfrm>
        </p:grpSpPr>
        <p:sp>
          <p:nvSpPr>
            <p:cNvPr id="27" name="Google Shape;1062;p30">
              <a:extLst>
                <a:ext uri="{FF2B5EF4-FFF2-40B4-BE49-F238E27FC236}">
                  <a16:creationId xmlns:a16="http://schemas.microsoft.com/office/drawing/2014/main" id="{7A13468A-EA70-3456-767C-B2378D230EA2}"/>
                </a:ext>
              </a:extLst>
            </p:cNvPr>
            <p:cNvSpPr/>
            <p:nvPr/>
          </p:nvSpPr>
          <p:spPr>
            <a:xfrm rot="10800000">
              <a:off x="4887452" y="3696975"/>
              <a:ext cx="2702700" cy="6537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63;p30">
              <a:extLst>
                <a:ext uri="{FF2B5EF4-FFF2-40B4-BE49-F238E27FC236}">
                  <a16:creationId xmlns:a16="http://schemas.microsoft.com/office/drawing/2014/main" id="{7BDA89AB-DD1F-8FFF-C5CE-08033D9AD630}"/>
                </a:ext>
              </a:extLst>
            </p:cNvPr>
            <p:cNvSpPr/>
            <p:nvPr/>
          </p:nvSpPr>
          <p:spPr>
            <a:xfrm rot="5400000">
              <a:off x="7564297" y="3209322"/>
              <a:ext cx="527749" cy="1629006"/>
            </a:xfrm>
            <a:custGeom>
              <a:avLst/>
              <a:gdLst/>
              <a:ahLst/>
              <a:cxnLst/>
              <a:rect l="l" t="t" r="r" b="b"/>
              <a:pathLst>
                <a:path w="11672" h="36028" extrusionOk="0">
                  <a:moveTo>
                    <a:pt x="5836" y="1"/>
                  </a:moveTo>
                  <a:lnTo>
                    <a:pt x="5449" y="16"/>
                  </a:lnTo>
                  <a:lnTo>
                    <a:pt x="5062" y="61"/>
                  </a:lnTo>
                  <a:lnTo>
                    <a:pt x="4675" y="120"/>
                  </a:lnTo>
                  <a:lnTo>
                    <a:pt x="4303" y="209"/>
                  </a:lnTo>
                  <a:lnTo>
                    <a:pt x="3946" y="314"/>
                  </a:lnTo>
                  <a:lnTo>
                    <a:pt x="3603" y="448"/>
                  </a:lnTo>
                  <a:lnTo>
                    <a:pt x="3261" y="611"/>
                  </a:lnTo>
                  <a:lnTo>
                    <a:pt x="2933" y="775"/>
                  </a:lnTo>
                  <a:lnTo>
                    <a:pt x="2621" y="969"/>
                  </a:lnTo>
                  <a:lnTo>
                    <a:pt x="2323" y="1192"/>
                  </a:lnTo>
                  <a:lnTo>
                    <a:pt x="2040" y="1415"/>
                  </a:lnTo>
                  <a:lnTo>
                    <a:pt x="1772" y="1668"/>
                  </a:lnTo>
                  <a:lnTo>
                    <a:pt x="1519" y="1936"/>
                  </a:lnTo>
                  <a:lnTo>
                    <a:pt x="1281" y="2219"/>
                  </a:lnTo>
                  <a:lnTo>
                    <a:pt x="1057" y="2517"/>
                  </a:lnTo>
                  <a:lnTo>
                    <a:pt x="864" y="2830"/>
                  </a:lnTo>
                  <a:lnTo>
                    <a:pt x="670" y="3172"/>
                  </a:lnTo>
                  <a:lnTo>
                    <a:pt x="492" y="3514"/>
                  </a:lnTo>
                  <a:lnTo>
                    <a:pt x="358" y="3887"/>
                  </a:lnTo>
                  <a:lnTo>
                    <a:pt x="224" y="4259"/>
                  </a:lnTo>
                  <a:lnTo>
                    <a:pt x="134" y="4646"/>
                  </a:lnTo>
                  <a:lnTo>
                    <a:pt x="60" y="5048"/>
                  </a:lnTo>
                  <a:lnTo>
                    <a:pt x="15" y="5450"/>
                  </a:lnTo>
                  <a:lnTo>
                    <a:pt x="1" y="5866"/>
                  </a:lnTo>
                  <a:lnTo>
                    <a:pt x="15" y="6120"/>
                  </a:lnTo>
                  <a:lnTo>
                    <a:pt x="30" y="6388"/>
                  </a:lnTo>
                  <a:lnTo>
                    <a:pt x="60" y="6656"/>
                  </a:lnTo>
                  <a:lnTo>
                    <a:pt x="105" y="6909"/>
                  </a:lnTo>
                  <a:lnTo>
                    <a:pt x="149" y="7162"/>
                  </a:lnTo>
                  <a:lnTo>
                    <a:pt x="209" y="7415"/>
                  </a:lnTo>
                  <a:lnTo>
                    <a:pt x="283" y="7653"/>
                  </a:lnTo>
                  <a:lnTo>
                    <a:pt x="373" y="7891"/>
                  </a:lnTo>
                  <a:lnTo>
                    <a:pt x="462" y="8204"/>
                  </a:lnTo>
                  <a:lnTo>
                    <a:pt x="566" y="8501"/>
                  </a:lnTo>
                  <a:lnTo>
                    <a:pt x="700" y="8799"/>
                  </a:lnTo>
                  <a:lnTo>
                    <a:pt x="834" y="9097"/>
                  </a:lnTo>
                  <a:lnTo>
                    <a:pt x="983" y="9380"/>
                  </a:lnTo>
                  <a:lnTo>
                    <a:pt x="1147" y="9678"/>
                  </a:lnTo>
                  <a:lnTo>
                    <a:pt x="1519" y="10243"/>
                  </a:lnTo>
                  <a:lnTo>
                    <a:pt x="1906" y="10839"/>
                  </a:lnTo>
                  <a:lnTo>
                    <a:pt x="2308" y="11434"/>
                  </a:lnTo>
                  <a:lnTo>
                    <a:pt x="2710" y="12045"/>
                  </a:lnTo>
                  <a:lnTo>
                    <a:pt x="3127" y="12685"/>
                  </a:lnTo>
                  <a:lnTo>
                    <a:pt x="3320" y="13042"/>
                  </a:lnTo>
                  <a:lnTo>
                    <a:pt x="3514" y="13399"/>
                  </a:lnTo>
                  <a:lnTo>
                    <a:pt x="3707" y="13772"/>
                  </a:lnTo>
                  <a:lnTo>
                    <a:pt x="3886" y="14144"/>
                  </a:lnTo>
                  <a:lnTo>
                    <a:pt x="4050" y="14546"/>
                  </a:lnTo>
                  <a:lnTo>
                    <a:pt x="4199" y="14962"/>
                  </a:lnTo>
                  <a:lnTo>
                    <a:pt x="4333" y="15379"/>
                  </a:lnTo>
                  <a:lnTo>
                    <a:pt x="4467" y="15826"/>
                  </a:lnTo>
                  <a:lnTo>
                    <a:pt x="4586" y="16392"/>
                  </a:lnTo>
                  <a:lnTo>
                    <a:pt x="4630" y="16689"/>
                  </a:lnTo>
                  <a:lnTo>
                    <a:pt x="4675" y="16987"/>
                  </a:lnTo>
                  <a:lnTo>
                    <a:pt x="4705" y="17300"/>
                  </a:lnTo>
                  <a:lnTo>
                    <a:pt x="4735" y="17612"/>
                  </a:lnTo>
                  <a:lnTo>
                    <a:pt x="4749" y="17940"/>
                  </a:lnTo>
                  <a:lnTo>
                    <a:pt x="4749" y="18267"/>
                  </a:lnTo>
                  <a:lnTo>
                    <a:pt x="4735" y="18714"/>
                  </a:lnTo>
                  <a:lnTo>
                    <a:pt x="4720" y="19265"/>
                  </a:lnTo>
                  <a:lnTo>
                    <a:pt x="4630" y="20590"/>
                  </a:lnTo>
                  <a:lnTo>
                    <a:pt x="4526" y="21751"/>
                  </a:lnTo>
                  <a:lnTo>
                    <a:pt x="4422" y="22987"/>
                  </a:lnTo>
                  <a:lnTo>
                    <a:pt x="4258" y="24594"/>
                  </a:lnTo>
                  <a:lnTo>
                    <a:pt x="4035" y="24654"/>
                  </a:lnTo>
                  <a:lnTo>
                    <a:pt x="3812" y="24728"/>
                  </a:lnTo>
                  <a:lnTo>
                    <a:pt x="3588" y="24818"/>
                  </a:lnTo>
                  <a:lnTo>
                    <a:pt x="3380" y="24922"/>
                  </a:lnTo>
                  <a:lnTo>
                    <a:pt x="3171" y="25026"/>
                  </a:lnTo>
                  <a:lnTo>
                    <a:pt x="2963" y="25130"/>
                  </a:lnTo>
                  <a:lnTo>
                    <a:pt x="2755" y="25249"/>
                  </a:lnTo>
                  <a:lnTo>
                    <a:pt x="2561" y="25383"/>
                  </a:lnTo>
                  <a:lnTo>
                    <a:pt x="2382" y="25517"/>
                  </a:lnTo>
                  <a:lnTo>
                    <a:pt x="2189" y="25651"/>
                  </a:lnTo>
                  <a:lnTo>
                    <a:pt x="2010" y="25800"/>
                  </a:lnTo>
                  <a:lnTo>
                    <a:pt x="1846" y="25964"/>
                  </a:lnTo>
                  <a:lnTo>
                    <a:pt x="1683" y="26128"/>
                  </a:lnTo>
                  <a:lnTo>
                    <a:pt x="1519" y="26292"/>
                  </a:lnTo>
                  <a:lnTo>
                    <a:pt x="1370" y="26470"/>
                  </a:lnTo>
                  <a:lnTo>
                    <a:pt x="1221" y="26649"/>
                  </a:lnTo>
                  <a:lnTo>
                    <a:pt x="1087" y="26842"/>
                  </a:lnTo>
                  <a:lnTo>
                    <a:pt x="953" y="27036"/>
                  </a:lnTo>
                  <a:lnTo>
                    <a:pt x="834" y="27229"/>
                  </a:lnTo>
                  <a:lnTo>
                    <a:pt x="715" y="27438"/>
                  </a:lnTo>
                  <a:lnTo>
                    <a:pt x="611" y="27646"/>
                  </a:lnTo>
                  <a:lnTo>
                    <a:pt x="507" y="27855"/>
                  </a:lnTo>
                  <a:lnTo>
                    <a:pt x="417" y="28063"/>
                  </a:lnTo>
                  <a:lnTo>
                    <a:pt x="328" y="28286"/>
                  </a:lnTo>
                  <a:lnTo>
                    <a:pt x="268" y="28510"/>
                  </a:lnTo>
                  <a:lnTo>
                    <a:pt x="194" y="28748"/>
                  </a:lnTo>
                  <a:lnTo>
                    <a:pt x="149" y="28986"/>
                  </a:lnTo>
                  <a:lnTo>
                    <a:pt x="105" y="29224"/>
                  </a:lnTo>
                  <a:lnTo>
                    <a:pt x="60" y="29462"/>
                  </a:lnTo>
                  <a:lnTo>
                    <a:pt x="30" y="29701"/>
                  </a:lnTo>
                  <a:lnTo>
                    <a:pt x="15" y="29954"/>
                  </a:lnTo>
                  <a:lnTo>
                    <a:pt x="15" y="30192"/>
                  </a:lnTo>
                  <a:lnTo>
                    <a:pt x="30" y="30505"/>
                  </a:lnTo>
                  <a:lnTo>
                    <a:pt x="45" y="30787"/>
                  </a:lnTo>
                  <a:lnTo>
                    <a:pt x="90" y="31085"/>
                  </a:lnTo>
                  <a:lnTo>
                    <a:pt x="134" y="31368"/>
                  </a:lnTo>
                  <a:lnTo>
                    <a:pt x="194" y="31651"/>
                  </a:lnTo>
                  <a:lnTo>
                    <a:pt x="283" y="31934"/>
                  </a:lnTo>
                  <a:lnTo>
                    <a:pt x="373" y="32202"/>
                  </a:lnTo>
                  <a:lnTo>
                    <a:pt x="477" y="32470"/>
                  </a:lnTo>
                  <a:lnTo>
                    <a:pt x="596" y="32723"/>
                  </a:lnTo>
                  <a:lnTo>
                    <a:pt x="715" y="32976"/>
                  </a:lnTo>
                  <a:lnTo>
                    <a:pt x="864" y="33214"/>
                  </a:lnTo>
                  <a:lnTo>
                    <a:pt x="1013" y="33452"/>
                  </a:lnTo>
                  <a:lnTo>
                    <a:pt x="1177" y="33690"/>
                  </a:lnTo>
                  <a:lnTo>
                    <a:pt x="1340" y="33899"/>
                  </a:lnTo>
                  <a:lnTo>
                    <a:pt x="1534" y="34122"/>
                  </a:lnTo>
                  <a:lnTo>
                    <a:pt x="1727" y="34316"/>
                  </a:lnTo>
                  <a:lnTo>
                    <a:pt x="1921" y="34509"/>
                  </a:lnTo>
                  <a:lnTo>
                    <a:pt x="2144" y="34688"/>
                  </a:lnTo>
                  <a:lnTo>
                    <a:pt x="2353" y="34866"/>
                  </a:lnTo>
                  <a:lnTo>
                    <a:pt x="2591" y="35030"/>
                  </a:lnTo>
                  <a:lnTo>
                    <a:pt x="2829" y="35179"/>
                  </a:lnTo>
                  <a:lnTo>
                    <a:pt x="3067" y="35328"/>
                  </a:lnTo>
                  <a:lnTo>
                    <a:pt x="3320" y="35447"/>
                  </a:lnTo>
                  <a:lnTo>
                    <a:pt x="3573" y="35566"/>
                  </a:lnTo>
                  <a:lnTo>
                    <a:pt x="3841" y="35670"/>
                  </a:lnTo>
                  <a:lnTo>
                    <a:pt x="4109" y="35760"/>
                  </a:lnTo>
                  <a:lnTo>
                    <a:pt x="4392" y="35849"/>
                  </a:lnTo>
                  <a:lnTo>
                    <a:pt x="4675" y="35909"/>
                  </a:lnTo>
                  <a:lnTo>
                    <a:pt x="4958" y="35953"/>
                  </a:lnTo>
                  <a:lnTo>
                    <a:pt x="5256" y="35998"/>
                  </a:lnTo>
                  <a:lnTo>
                    <a:pt x="5538" y="36013"/>
                  </a:lnTo>
                  <a:lnTo>
                    <a:pt x="5851" y="36028"/>
                  </a:lnTo>
                  <a:lnTo>
                    <a:pt x="6149" y="36013"/>
                  </a:lnTo>
                  <a:lnTo>
                    <a:pt x="6447" y="35998"/>
                  </a:lnTo>
                  <a:lnTo>
                    <a:pt x="6729" y="35953"/>
                  </a:lnTo>
                  <a:lnTo>
                    <a:pt x="7027" y="35909"/>
                  </a:lnTo>
                  <a:lnTo>
                    <a:pt x="7295" y="35849"/>
                  </a:lnTo>
                  <a:lnTo>
                    <a:pt x="7578" y="35760"/>
                  </a:lnTo>
                  <a:lnTo>
                    <a:pt x="7846" y="35670"/>
                  </a:lnTo>
                  <a:lnTo>
                    <a:pt x="8114" y="35566"/>
                  </a:lnTo>
                  <a:lnTo>
                    <a:pt x="8367" y="35447"/>
                  </a:lnTo>
                  <a:lnTo>
                    <a:pt x="8620" y="35328"/>
                  </a:lnTo>
                  <a:lnTo>
                    <a:pt x="8873" y="35179"/>
                  </a:lnTo>
                  <a:lnTo>
                    <a:pt x="9111" y="35030"/>
                  </a:lnTo>
                  <a:lnTo>
                    <a:pt x="9335" y="34866"/>
                  </a:lnTo>
                  <a:lnTo>
                    <a:pt x="9558" y="34688"/>
                  </a:lnTo>
                  <a:lnTo>
                    <a:pt x="9766" y="34509"/>
                  </a:lnTo>
                  <a:lnTo>
                    <a:pt x="9960" y="34316"/>
                  </a:lnTo>
                  <a:lnTo>
                    <a:pt x="10153" y="34122"/>
                  </a:lnTo>
                  <a:lnTo>
                    <a:pt x="10347" y="33899"/>
                  </a:lnTo>
                  <a:lnTo>
                    <a:pt x="10511" y="33690"/>
                  </a:lnTo>
                  <a:lnTo>
                    <a:pt x="10674" y="33452"/>
                  </a:lnTo>
                  <a:lnTo>
                    <a:pt x="10823" y="33214"/>
                  </a:lnTo>
                  <a:lnTo>
                    <a:pt x="10972" y="32976"/>
                  </a:lnTo>
                  <a:lnTo>
                    <a:pt x="11106" y="32723"/>
                  </a:lnTo>
                  <a:lnTo>
                    <a:pt x="11210" y="32470"/>
                  </a:lnTo>
                  <a:lnTo>
                    <a:pt x="11315" y="32202"/>
                  </a:lnTo>
                  <a:lnTo>
                    <a:pt x="11419" y="31934"/>
                  </a:lnTo>
                  <a:lnTo>
                    <a:pt x="11493" y="31651"/>
                  </a:lnTo>
                  <a:lnTo>
                    <a:pt x="11553" y="31368"/>
                  </a:lnTo>
                  <a:lnTo>
                    <a:pt x="11612" y="31085"/>
                  </a:lnTo>
                  <a:lnTo>
                    <a:pt x="11642" y="30787"/>
                  </a:lnTo>
                  <a:lnTo>
                    <a:pt x="11672" y="30505"/>
                  </a:lnTo>
                  <a:lnTo>
                    <a:pt x="11672" y="30192"/>
                  </a:lnTo>
                  <a:lnTo>
                    <a:pt x="11672" y="29939"/>
                  </a:lnTo>
                  <a:lnTo>
                    <a:pt x="11657" y="29686"/>
                  </a:lnTo>
                  <a:lnTo>
                    <a:pt x="11627" y="29433"/>
                  </a:lnTo>
                  <a:lnTo>
                    <a:pt x="11583" y="29180"/>
                  </a:lnTo>
                  <a:lnTo>
                    <a:pt x="11538" y="28941"/>
                  </a:lnTo>
                  <a:lnTo>
                    <a:pt x="11478" y="28703"/>
                  </a:lnTo>
                  <a:lnTo>
                    <a:pt x="11404" y="28465"/>
                  </a:lnTo>
                  <a:lnTo>
                    <a:pt x="11329" y="28227"/>
                  </a:lnTo>
                  <a:lnTo>
                    <a:pt x="11240" y="28004"/>
                  </a:lnTo>
                  <a:lnTo>
                    <a:pt x="11151" y="27780"/>
                  </a:lnTo>
                  <a:lnTo>
                    <a:pt x="11047" y="27557"/>
                  </a:lnTo>
                  <a:lnTo>
                    <a:pt x="10928" y="27348"/>
                  </a:lnTo>
                  <a:lnTo>
                    <a:pt x="10808" y="27140"/>
                  </a:lnTo>
                  <a:lnTo>
                    <a:pt x="10674" y="26932"/>
                  </a:lnTo>
                  <a:lnTo>
                    <a:pt x="10540" y="26738"/>
                  </a:lnTo>
                  <a:lnTo>
                    <a:pt x="10392" y="26545"/>
                  </a:lnTo>
                  <a:lnTo>
                    <a:pt x="10228" y="26366"/>
                  </a:lnTo>
                  <a:lnTo>
                    <a:pt x="10079" y="26187"/>
                  </a:lnTo>
                  <a:lnTo>
                    <a:pt x="9900" y="26009"/>
                  </a:lnTo>
                  <a:lnTo>
                    <a:pt x="9722" y="25845"/>
                  </a:lnTo>
                  <a:lnTo>
                    <a:pt x="9543" y="25696"/>
                  </a:lnTo>
                  <a:lnTo>
                    <a:pt x="9350" y="25547"/>
                  </a:lnTo>
                  <a:lnTo>
                    <a:pt x="9156" y="25398"/>
                  </a:lnTo>
                  <a:lnTo>
                    <a:pt x="8962" y="25264"/>
                  </a:lnTo>
                  <a:lnTo>
                    <a:pt x="8754" y="25145"/>
                  </a:lnTo>
                  <a:lnTo>
                    <a:pt x="8546" y="25026"/>
                  </a:lnTo>
                  <a:lnTo>
                    <a:pt x="8322" y="24922"/>
                  </a:lnTo>
                  <a:lnTo>
                    <a:pt x="8099" y="24818"/>
                  </a:lnTo>
                  <a:lnTo>
                    <a:pt x="7876" y="24728"/>
                  </a:lnTo>
                  <a:lnTo>
                    <a:pt x="7638" y="24654"/>
                  </a:lnTo>
                  <a:lnTo>
                    <a:pt x="7399" y="24580"/>
                  </a:lnTo>
                  <a:lnTo>
                    <a:pt x="7161" y="24520"/>
                  </a:lnTo>
                  <a:lnTo>
                    <a:pt x="7012" y="22942"/>
                  </a:lnTo>
                  <a:lnTo>
                    <a:pt x="6908" y="21781"/>
                  </a:lnTo>
                  <a:lnTo>
                    <a:pt x="6819" y="20694"/>
                  </a:lnTo>
                  <a:lnTo>
                    <a:pt x="6729" y="19309"/>
                  </a:lnTo>
                  <a:lnTo>
                    <a:pt x="6700" y="18729"/>
                  </a:lnTo>
                  <a:lnTo>
                    <a:pt x="6700" y="18267"/>
                  </a:lnTo>
                  <a:lnTo>
                    <a:pt x="6700" y="17940"/>
                  </a:lnTo>
                  <a:lnTo>
                    <a:pt x="6715" y="17612"/>
                  </a:lnTo>
                  <a:lnTo>
                    <a:pt x="6729" y="17300"/>
                  </a:lnTo>
                  <a:lnTo>
                    <a:pt x="6774" y="16987"/>
                  </a:lnTo>
                  <a:lnTo>
                    <a:pt x="6804" y="16689"/>
                  </a:lnTo>
                  <a:lnTo>
                    <a:pt x="6863" y="16392"/>
                  </a:lnTo>
                  <a:lnTo>
                    <a:pt x="6982" y="15826"/>
                  </a:lnTo>
                  <a:lnTo>
                    <a:pt x="7087" y="15394"/>
                  </a:lnTo>
                  <a:lnTo>
                    <a:pt x="7221" y="14992"/>
                  </a:lnTo>
                  <a:lnTo>
                    <a:pt x="7370" y="14590"/>
                  </a:lnTo>
                  <a:lnTo>
                    <a:pt x="7518" y="14218"/>
                  </a:lnTo>
                  <a:lnTo>
                    <a:pt x="7697" y="13846"/>
                  </a:lnTo>
                  <a:lnTo>
                    <a:pt x="7876" y="13489"/>
                  </a:lnTo>
                  <a:lnTo>
                    <a:pt x="8054" y="13146"/>
                  </a:lnTo>
                  <a:lnTo>
                    <a:pt x="8248" y="12804"/>
                  </a:lnTo>
                  <a:lnTo>
                    <a:pt x="8516" y="12357"/>
                  </a:lnTo>
                  <a:lnTo>
                    <a:pt x="8784" y="11940"/>
                  </a:lnTo>
                  <a:lnTo>
                    <a:pt x="9335" y="11122"/>
                  </a:lnTo>
                  <a:lnTo>
                    <a:pt x="9856" y="10333"/>
                  </a:lnTo>
                  <a:lnTo>
                    <a:pt x="10109" y="9946"/>
                  </a:lnTo>
                  <a:lnTo>
                    <a:pt x="10347" y="9558"/>
                  </a:lnTo>
                  <a:lnTo>
                    <a:pt x="10496" y="9365"/>
                  </a:lnTo>
                  <a:lnTo>
                    <a:pt x="10630" y="9171"/>
                  </a:lnTo>
                  <a:lnTo>
                    <a:pt x="10764" y="8963"/>
                  </a:lnTo>
                  <a:lnTo>
                    <a:pt x="10898" y="8755"/>
                  </a:lnTo>
                  <a:lnTo>
                    <a:pt x="11017" y="8531"/>
                  </a:lnTo>
                  <a:lnTo>
                    <a:pt x="11121" y="8323"/>
                  </a:lnTo>
                  <a:lnTo>
                    <a:pt x="11225" y="8085"/>
                  </a:lnTo>
                  <a:lnTo>
                    <a:pt x="11315" y="7861"/>
                  </a:lnTo>
                  <a:lnTo>
                    <a:pt x="11389" y="7623"/>
                  </a:lnTo>
                  <a:lnTo>
                    <a:pt x="11463" y="7385"/>
                  </a:lnTo>
                  <a:lnTo>
                    <a:pt x="11523" y="7132"/>
                  </a:lnTo>
                  <a:lnTo>
                    <a:pt x="11568" y="6894"/>
                  </a:lnTo>
                  <a:lnTo>
                    <a:pt x="11612" y="6641"/>
                  </a:lnTo>
                  <a:lnTo>
                    <a:pt x="11642" y="6388"/>
                  </a:lnTo>
                  <a:lnTo>
                    <a:pt x="11657" y="6120"/>
                  </a:lnTo>
                  <a:lnTo>
                    <a:pt x="11672" y="5866"/>
                  </a:lnTo>
                  <a:lnTo>
                    <a:pt x="11657" y="5450"/>
                  </a:lnTo>
                  <a:lnTo>
                    <a:pt x="11612" y="5048"/>
                  </a:lnTo>
                  <a:lnTo>
                    <a:pt x="11538" y="4646"/>
                  </a:lnTo>
                  <a:lnTo>
                    <a:pt x="11449" y="4259"/>
                  </a:lnTo>
                  <a:lnTo>
                    <a:pt x="11329" y="3887"/>
                  </a:lnTo>
                  <a:lnTo>
                    <a:pt x="11181" y="3529"/>
                  </a:lnTo>
                  <a:lnTo>
                    <a:pt x="11017" y="3172"/>
                  </a:lnTo>
                  <a:lnTo>
                    <a:pt x="10823" y="2830"/>
                  </a:lnTo>
                  <a:lnTo>
                    <a:pt x="10615" y="2517"/>
                  </a:lnTo>
                  <a:lnTo>
                    <a:pt x="10406" y="2219"/>
                  </a:lnTo>
                  <a:lnTo>
                    <a:pt x="10168" y="1936"/>
                  </a:lnTo>
                  <a:lnTo>
                    <a:pt x="9915" y="1683"/>
                  </a:lnTo>
                  <a:lnTo>
                    <a:pt x="9647" y="1430"/>
                  </a:lnTo>
                  <a:lnTo>
                    <a:pt x="9350" y="1192"/>
                  </a:lnTo>
                  <a:lnTo>
                    <a:pt x="9052" y="984"/>
                  </a:lnTo>
                  <a:lnTo>
                    <a:pt x="8739" y="790"/>
                  </a:lnTo>
                  <a:lnTo>
                    <a:pt x="8412" y="611"/>
                  </a:lnTo>
                  <a:lnTo>
                    <a:pt x="8084" y="448"/>
                  </a:lnTo>
                  <a:lnTo>
                    <a:pt x="7727" y="314"/>
                  </a:lnTo>
                  <a:lnTo>
                    <a:pt x="7370" y="209"/>
                  </a:lnTo>
                  <a:lnTo>
                    <a:pt x="6997" y="120"/>
                  </a:lnTo>
                  <a:lnTo>
                    <a:pt x="6610" y="61"/>
                  </a:lnTo>
                  <a:lnTo>
                    <a:pt x="6223" y="16"/>
                  </a:lnTo>
                  <a:lnTo>
                    <a:pt x="5836" y="1"/>
                  </a:lnTo>
                  <a:close/>
                </a:path>
              </a:pathLst>
            </a:custGeom>
            <a:solidFill>
              <a:srgbClr val="AD35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9" name="Google Shape;1064;p30">
              <a:extLst>
                <a:ext uri="{FF2B5EF4-FFF2-40B4-BE49-F238E27FC236}">
                  <a16:creationId xmlns:a16="http://schemas.microsoft.com/office/drawing/2014/main" id="{C4AC5244-6DCA-E256-167C-6FB567A52639}"/>
                </a:ext>
              </a:extLst>
            </p:cNvPr>
            <p:cNvSpPr/>
            <p:nvPr/>
          </p:nvSpPr>
          <p:spPr>
            <a:xfrm rot="5400000">
              <a:off x="8187303" y="3826561"/>
              <a:ext cx="396172" cy="394528"/>
            </a:xfrm>
            <a:custGeom>
              <a:avLst/>
              <a:gdLst/>
              <a:ahLst/>
              <a:cxnLst/>
              <a:rect l="l" t="t" r="r" b="b"/>
              <a:pathLst>
                <a:path w="3857" h="3841" extrusionOk="0">
                  <a:moveTo>
                    <a:pt x="1758" y="0"/>
                  </a:moveTo>
                  <a:lnTo>
                    <a:pt x="1564" y="30"/>
                  </a:lnTo>
                  <a:lnTo>
                    <a:pt x="1371" y="75"/>
                  </a:lnTo>
                  <a:lnTo>
                    <a:pt x="1192" y="134"/>
                  </a:lnTo>
                  <a:lnTo>
                    <a:pt x="1013" y="223"/>
                  </a:lnTo>
                  <a:lnTo>
                    <a:pt x="849" y="328"/>
                  </a:lnTo>
                  <a:lnTo>
                    <a:pt x="701" y="447"/>
                  </a:lnTo>
                  <a:lnTo>
                    <a:pt x="552" y="566"/>
                  </a:lnTo>
                  <a:lnTo>
                    <a:pt x="433" y="700"/>
                  </a:lnTo>
                  <a:lnTo>
                    <a:pt x="328" y="864"/>
                  </a:lnTo>
                  <a:lnTo>
                    <a:pt x="224" y="1012"/>
                  </a:lnTo>
                  <a:lnTo>
                    <a:pt x="150" y="1176"/>
                  </a:lnTo>
                  <a:lnTo>
                    <a:pt x="90" y="1355"/>
                  </a:lnTo>
                  <a:lnTo>
                    <a:pt x="46" y="1533"/>
                  </a:lnTo>
                  <a:lnTo>
                    <a:pt x="16" y="1712"/>
                  </a:lnTo>
                  <a:lnTo>
                    <a:pt x="1" y="1906"/>
                  </a:lnTo>
                  <a:lnTo>
                    <a:pt x="16" y="2099"/>
                  </a:lnTo>
                  <a:lnTo>
                    <a:pt x="46" y="2278"/>
                  </a:lnTo>
                  <a:lnTo>
                    <a:pt x="90" y="2471"/>
                  </a:lnTo>
                  <a:lnTo>
                    <a:pt x="150" y="2650"/>
                  </a:lnTo>
                  <a:lnTo>
                    <a:pt x="239" y="2829"/>
                  </a:lnTo>
                  <a:lnTo>
                    <a:pt x="328" y="2992"/>
                  </a:lnTo>
                  <a:lnTo>
                    <a:pt x="448" y="3141"/>
                  </a:lnTo>
                  <a:lnTo>
                    <a:pt x="582" y="3290"/>
                  </a:lnTo>
                  <a:lnTo>
                    <a:pt x="715" y="3409"/>
                  </a:lnTo>
                  <a:lnTo>
                    <a:pt x="864" y="3528"/>
                  </a:lnTo>
                  <a:lnTo>
                    <a:pt x="1028" y="3618"/>
                  </a:lnTo>
                  <a:lnTo>
                    <a:pt x="1192" y="3692"/>
                  </a:lnTo>
                  <a:lnTo>
                    <a:pt x="1371" y="3752"/>
                  </a:lnTo>
                  <a:lnTo>
                    <a:pt x="1549" y="3796"/>
                  </a:lnTo>
                  <a:lnTo>
                    <a:pt x="1728" y="3826"/>
                  </a:lnTo>
                  <a:lnTo>
                    <a:pt x="1921" y="3841"/>
                  </a:lnTo>
                  <a:lnTo>
                    <a:pt x="2100" y="3826"/>
                  </a:lnTo>
                  <a:lnTo>
                    <a:pt x="2294" y="3811"/>
                  </a:lnTo>
                  <a:lnTo>
                    <a:pt x="2472" y="3767"/>
                  </a:lnTo>
                  <a:lnTo>
                    <a:pt x="2666" y="3692"/>
                  </a:lnTo>
                  <a:lnTo>
                    <a:pt x="2844" y="3603"/>
                  </a:lnTo>
                  <a:lnTo>
                    <a:pt x="3008" y="3513"/>
                  </a:lnTo>
                  <a:lnTo>
                    <a:pt x="3157" y="3394"/>
                  </a:lnTo>
                  <a:lnTo>
                    <a:pt x="3291" y="3260"/>
                  </a:lnTo>
                  <a:lnTo>
                    <a:pt x="3425" y="3126"/>
                  </a:lnTo>
                  <a:lnTo>
                    <a:pt x="3529" y="2978"/>
                  </a:lnTo>
                  <a:lnTo>
                    <a:pt x="3618" y="2814"/>
                  </a:lnTo>
                  <a:lnTo>
                    <a:pt x="3708" y="2650"/>
                  </a:lnTo>
                  <a:lnTo>
                    <a:pt x="3767" y="2486"/>
                  </a:lnTo>
                  <a:lnTo>
                    <a:pt x="3812" y="2308"/>
                  </a:lnTo>
                  <a:lnTo>
                    <a:pt x="3842" y="2114"/>
                  </a:lnTo>
                  <a:lnTo>
                    <a:pt x="3857" y="1935"/>
                  </a:lnTo>
                  <a:lnTo>
                    <a:pt x="3842" y="1742"/>
                  </a:lnTo>
                  <a:lnTo>
                    <a:pt x="3812" y="1548"/>
                  </a:lnTo>
                  <a:lnTo>
                    <a:pt x="3767" y="1370"/>
                  </a:lnTo>
                  <a:lnTo>
                    <a:pt x="3708" y="1176"/>
                  </a:lnTo>
                  <a:lnTo>
                    <a:pt x="3618" y="998"/>
                  </a:lnTo>
                  <a:lnTo>
                    <a:pt x="3514" y="834"/>
                  </a:lnTo>
                  <a:lnTo>
                    <a:pt x="3410" y="685"/>
                  </a:lnTo>
                  <a:lnTo>
                    <a:pt x="3276" y="551"/>
                  </a:lnTo>
                  <a:lnTo>
                    <a:pt x="3142" y="417"/>
                  </a:lnTo>
                  <a:lnTo>
                    <a:pt x="2993" y="313"/>
                  </a:lnTo>
                  <a:lnTo>
                    <a:pt x="2829" y="223"/>
                  </a:lnTo>
                  <a:lnTo>
                    <a:pt x="2666" y="134"/>
                  </a:lnTo>
                  <a:lnTo>
                    <a:pt x="2487" y="75"/>
                  </a:lnTo>
                  <a:lnTo>
                    <a:pt x="2308" y="30"/>
                  </a:lnTo>
                  <a:lnTo>
                    <a:pt x="213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1087;p30">
            <a:extLst>
              <a:ext uri="{FF2B5EF4-FFF2-40B4-BE49-F238E27FC236}">
                <a16:creationId xmlns:a16="http://schemas.microsoft.com/office/drawing/2014/main" id="{7C1C5DED-CCF0-ECF9-03B9-E4DDC93B162A}"/>
              </a:ext>
            </a:extLst>
          </p:cNvPr>
          <p:cNvSpPr txBox="1"/>
          <p:nvPr/>
        </p:nvSpPr>
        <p:spPr>
          <a:xfrm>
            <a:off x="2179782" y="2081635"/>
            <a:ext cx="2173157" cy="36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dk1"/>
                </a:solidFill>
                <a:latin typeface="MS PGothic" panose="020B0600070205080204" pitchFamily="34" charset="-128"/>
                <a:ea typeface="MS PGothic" panose="020B0600070205080204" pitchFamily="34" charset="-128"/>
                <a:cs typeface="Hind Vadodara Light"/>
                <a:sym typeface="Hind Vadodara Light"/>
              </a:rPr>
              <a:t>Small molecule mediated bone formation</a:t>
            </a:r>
            <a:endParaRPr dirty="0">
              <a:solidFill>
                <a:schemeClr val="dk1"/>
              </a:solidFill>
              <a:latin typeface="MS PGothic" panose="020B0600070205080204" pitchFamily="34" charset="-128"/>
              <a:ea typeface="MS PGothic" panose="020B0600070205080204" pitchFamily="34" charset="-128"/>
              <a:cs typeface="Hind Vadodara Light"/>
              <a:sym typeface="Hind Vadodara Light"/>
            </a:endParaRPr>
          </a:p>
        </p:txBody>
      </p:sp>
      <p:sp>
        <p:nvSpPr>
          <p:cNvPr id="32" name="Google Shape;1101;p30">
            <a:extLst>
              <a:ext uri="{FF2B5EF4-FFF2-40B4-BE49-F238E27FC236}">
                <a16:creationId xmlns:a16="http://schemas.microsoft.com/office/drawing/2014/main" id="{DAA2CB9A-B244-4217-CD3C-46F2EEAC53D6}"/>
              </a:ext>
            </a:extLst>
          </p:cNvPr>
          <p:cNvSpPr txBox="1"/>
          <p:nvPr/>
        </p:nvSpPr>
        <p:spPr>
          <a:xfrm>
            <a:off x="2176990" y="2958266"/>
            <a:ext cx="2086181" cy="36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MS PGothic" panose="020B0600070205080204" pitchFamily="34" charset="-128"/>
                <a:ea typeface="MS PGothic" panose="020B0600070205080204" pitchFamily="34" charset="-128"/>
                <a:cs typeface="Hind Vadodara Light"/>
                <a:sym typeface="Hind Vadodara Light"/>
              </a:rPr>
              <a:t>Small molecule mediated cartilage formation</a:t>
            </a:r>
          </a:p>
        </p:txBody>
      </p:sp>
      <p:sp>
        <p:nvSpPr>
          <p:cNvPr id="33" name="Google Shape;1105;p30">
            <a:extLst>
              <a:ext uri="{FF2B5EF4-FFF2-40B4-BE49-F238E27FC236}">
                <a16:creationId xmlns:a16="http://schemas.microsoft.com/office/drawing/2014/main" id="{071F60DD-9EA0-D466-2ACD-9874FF23072E}"/>
              </a:ext>
            </a:extLst>
          </p:cNvPr>
          <p:cNvSpPr txBox="1"/>
          <p:nvPr/>
        </p:nvSpPr>
        <p:spPr>
          <a:xfrm>
            <a:off x="4967546" y="2367541"/>
            <a:ext cx="2104444" cy="36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MS PGothic" panose="020B0600070205080204" pitchFamily="34" charset="-128"/>
                <a:ea typeface="MS PGothic" panose="020B0600070205080204" pitchFamily="34" charset="-128"/>
                <a:cs typeface="Hind Vadodara Light"/>
                <a:sym typeface="Hind Vadodara Light"/>
              </a:rPr>
              <a:t>Small molecule mediated angiogenesis</a:t>
            </a:r>
          </a:p>
        </p:txBody>
      </p:sp>
      <p:sp>
        <p:nvSpPr>
          <p:cNvPr id="34" name="Google Shape;1109;p30">
            <a:extLst>
              <a:ext uri="{FF2B5EF4-FFF2-40B4-BE49-F238E27FC236}">
                <a16:creationId xmlns:a16="http://schemas.microsoft.com/office/drawing/2014/main" id="{7260A110-E9F5-C4DA-2CE3-AC25E9500B33}"/>
              </a:ext>
            </a:extLst>
          </p:cNvPr>
          <p:cNvSpPr txBox="1"/>
          <p:nvPr/>
        </p:nvSpPr>
        <p:spPr>
          <a:xfrm>
            <a:off x="2176990" y="3696975"/>
            <a:ext cx="2173157" cy="653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MS PGothic" panose="020B0600070205080204" pitchFamily="34" charset="-128"/>
                <a:ea typeface="MS PGothic" panose="020B0600070205080204" pitchFamily="34" charset="-128"/>
                <a:cs typeface="Hind Vadodara Light"/>
                <a:sym typeface="Hind Vadodara Light"/>
              </a:rPr>
              <a:t>Small molecule mediated neural regeneration</a:t>
            </a:r>
          </a:p>
        </p:txBody>
      </p:sp>
      <p:sp>
        <p:nvSpPr>
          <p:cNvPr id="35" name="Google Shape;1114;p30">
            <a:extLst>
              <a:ext uri="{FF2B5EF4-FFF2-40B4-BE49-F238E27FC236}">
                <a16:creationId xmlns:a16="http://schemas.microsoft.com/office/drawing/2014/main" id="{C89B061D-74F1-91CE-F9E8-2583196CDA77}"/>
              </a:ext>
            </a:extLst>
          </p:cNvPr>
          <p:cNvSpPr txBox="1"/>
          <p:nvPr/>
        </p:nvSpPr>
        <p:spPr>
          <a:xfrm>
            <a:off x="4967546" y="3248150"/>
            <a:ext cx="2086338" cy="36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chemeClr val="dk1"/>
                </a:solidFill>
                <a:latin typeface="MS PGothic" panose="020B0600070205080204" pitchFamily="34" charset="-128"/>
                <a:ea typeface="MS PGothic" panose="020B0600070205080204" pitchFamily="34" charset="-128"/>
                <a:cs typeface="Hind Vadodara Light"/>
                <a:sym typeface="Hind Vadodara Light"/>
              </a:rPr>
              <a:t>Small molecule mediated muscle regeneration</a:t>
            </a:r>
          </a:p>
        </p:txBody>
      </p:sp>
      <p:pic>
        <p:nvPicPr>
          <p:cNvPr id="36" name="Picture 35">
            <a:extLst>
              <a:ext uri="{FF2B5EF4-FFF2-40B4-BE49-F238E27FC236}">
                <a16:creationId xmlns:a16="http://schemas.microsoft.com/office/drawing/2014/main" id="{71775D78-4F66-6022-AD5F-21233BF83AFB}"/>
              </a:ext>
            </a:extLst>
          </p:cNvPr>
          <p:cNvPicPr>
            <a:picLocks noChangeAspect="1"/>
          </p:cNvPicPr>
          <p:nvPr/>
        </p:nvPicPr>
        <p:blipFill>
          <a:blip r:embed="rId3"/>
          <a:stretch>
            <a:fillRect/>
          </a:stretch>
        </p:blipFill>
        <p:spPr>
          <a:xfrm>
            <a:off x="1697815" y="2034475"/>
            <a:ext cx="401253" cy="401253"/>
          </a:xfrm>
          <a:prstGeom prst="rect">
            <a:avLst/>
          </a:prstGeom>
        </p:spPr>
      </p:pic>
      <p:pic>
        <p:nvPicPr>
          <p:cNvPr id="37" name="Picture 36">
            <a:extLst>
              <a:ext uri="{FF2B5EF4-FFF2-40B4-BE49-F238E27FC236}">
                <a16:creationId xmlns:a16="http://schemas.microsoft.com/office/drawing/2014/main" id="{C3241E14-B7CB-F7A5-454E-D9655723B12F}"/>
              </a:ext>
            </a:extLst>
          </p:cNvPr>
          <p:cNvPicPr>
            <a:picLocks noChangeAspect="1"/>
          </p:cNvPicPr>
          <p:nvPr/>
        </p:nvPicPr>
        <p:blipFill>
          <a:blip r:embed="rId4"/>
          <a:stretch>
            <a:fillRect/>
          </a:stretch>
        </p:blipFill>
        <p:spPr>
          <a:xfrm>
            <a:off x="1644026" y="2899680"/>
            <a:ext cx="483467" cy="483467"/>
          </a:xfrm>
          <a:prstGeom prst="rect">
            <a:avLst/>
          </a:prstGeom>
        </p:spPr>
      </p:pic>
      <p:pic>
        <p:nvPicPr>
          <p:cNvPr id="38" name="Picture 37">
            <a:extLst>
              <a:ext uri="{FF2B5EF4-FFF2-40B4-BE49-F238E27FC236}">
                <a16:creationId xmlns:a16="http://schemas.microsoft.com/office/drawing/2014/main" id="{402DDF6E-E5DC-842C-B849-42DAD262A9B7}"/>
              </a:ext>
            </a:extLst>
          </p:cNvPr>
          <p:cNvPicPr>
            <a:picLocks noChangeAspect="1"/>
          </p:cNvPicPr>
          <p:nvPr/>
        </p:nvPicPr>
        <p:blipFill>
          <a:blip r:embed="rId5"/>
          <a:stretch>
            <a:fillRect/>
          </a:stretch>
        </p:blipFill>
        <p:spPr>
          <a:xfrm>
            <a:off x="1633964" y="3774878"/>
            <a:ext cx="492944" cy="492944"/>
          </a:xfrm>
          <a:prstGeom prst="rect">
            <a:avLst/>
          </a:prstGeom>
        </p:spPr>
      </p:pic>
      <p:pic>
        <p:nvPicPr>
          <p:cNvPr id="40" name="Picture 39">
            <a:extLst>
              <a:ext uri="{FF2B5EF4-FFF2-40B4-BE49-F238E27FC236}">
                <a16:creationId xmlns:a16="http://schemas.microsoft.com/office/drawing/2014/main" id="{85C61771-112D-E1DA-5107-05D03AB80E48}"/>
              </a:ext>
            </a:extLst>
          </p:cNvPr>
          <p:cNvPicPr>
            <a:picLocks noChangeAspect="1"/>
          </p:cNvPicPr>
          <p:nvPr/>
        </p:nvPicPr>
        <p:blipFill>
          <a:blip r:embed="rId6"/>
          <a:stretch>
            <a:fillRect/>
          </a:stretch>
        </p:blipFill>
        <p:spPr>
          <a:xfrm>
            <a:off x="7063823" y="2333587"/>
            <a:ext cx="415228" cy="415228"/>
          </a:xfrm>
          <a:prstGeom prst="rect">
            <a:avLst/>
          </a:prstGeom>
        </p:spPr>
      </p:pic>
      <p:pic>
        <p:nvPicPr>
          <p:cNvPr id="41" name="Picture 40">
            <a:extLst>
              <a:ext uri="{FF2B5EF4-FFF2-40B4-BE49-F238E27FC236}">
                <a16:creationId xmlns:a16="http://schemas.microsoft.com/office/drawing/2014/main" id="{28DA9D1B-C7B5-BE18-7F65-A008C2866465}"/>
              </a:ext>
            </a:extLst>
          </p:cNvPr>
          <p:cNvPicPr>
            <a:picLocks noChangeAspect="1"/>
          </p:cNvPicPr>
          <p:nvPr/>
        </p:nvPicPr>
        <p:blipFill>
          <a:blip r:embed="rId7"/>
          <a:stretch>
            <a:fillRect/>
          </a:stretch>
        </p:blipFill>
        <p:spPr>
          <a:xfrm>
            <a:off x="7058951" y="3196383"/>
            <a:ext cx="424971" cy="424971"/>
          </a:xfrm>
          <a:prstGeom prst="rect">
            <a:avLst/>
          </a:prstGeom>
        </p:spPr>
      </p:pic>
    </p:spTree>
    <p:extLst>
      <p:ext uri="{BB962C8B-B14F-4D97-AF65-F5344CB8AC3E}">
        <p14:creationId xmlns:p14="http://schemas.microsoft.com/office/powerpoint/2010/main" val="32408632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5" name="Google Shape;414;p43">
            <a:extLst>
              <a:ext uri="{FF2B5EF4-FFF2-40B4-BE49-F238E27FC236}">
                <a16:creationId xmlns:a16="http://schemas.microsoft.com/office/drawing/2014/main" id="{ADB9E304-1B67-86B5-4260-FFFC9DF043EF}"/>
              </a:ext>
            </a:extLst>
          </p:cNvPr>
          <p:cNvSpPr txBox="1">
            <a:spLocks/>
          </p:cNvSpPr>
          <p:nvPr/>
        </p:nvSpPr>
        <p:spPr>
          <a:xfrm>
            <a:off x="5273065" y="136402"/>
            <a:ext cx="1821239" cy="58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2pPr>
            <a:lvl3pPr marR="0" lvl="2"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3pPr>
            <a:lvl4pPr marR="0" lvl="3"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4pPr>
            <a:lvl5pPr marR="0" lvl="4"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5pPr>
            <a:lvl6pPr marR="0" lvl="5"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6pPr>
            <a:lvl7pPr marR="0" lvl="6"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7pPr>
            <a:lvl8pPr marR="0" lvl="7"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8pPr>
            <a:lvl9pPr marR="0" lvl="8"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9pPr>
          </a:lstStyle>
          <a:p>
            <a:pPr algn="r"/>
            <a:r>
              <a:rPr lang="en-US" sz="3200" dirty="0"/>
              <a:t>Bone Formation</a:t>
            </a:r>
            <a:endParaRPr lang="en-US" dirty="0"/>
          </a:p>
        </p:txBody>
      </p:sp>
      <p:sp>
        <p:nvSpPr>
          <p:cNvPr id="7" name="Google Shape;421;p43">
            <a:extLst>
              <a:ext uri="{FF2B5EF4-FFF2-40B4-BE49-F238E27FC236}">
                <a16:creationId xmlns:a16="http://schemas.microsoft.com/office/drawing/2014/main" id="{34ABD4D8-02D3-CDA2-6C1E-ACA56505C5CB}"/>
              </a:ext>
            </a:extLst>
          </p:cNvPr>
          <p:cNvSpPr/>
          <p:nvPr/>
        </p:nvSpPr>
        <p:spPr>
          <a:xfrm rot="10800000" flipH="1">
            <a:off x="7472001" y="269708"/>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2;p43">
            <a:extLst>
              <a:ext uri="{FF2B5EF4-FFF2-40B4-BE49-F238E27FC236}">
                <a16:creationId xmlns:a16="http://schemas.microsoft.com/office/drawing/2014/main" id="{1BD052BD-A3B9-91E1-2C33-0A7CC50E4FC3}"/>
              </a:ext>
            </a:extLst>
          </p:cNvPr>
          <p:cNvSpPr/>
          <p:nvPr/>
        </p:nvSpPr>
        <p:spPr>
          <a:xfrm flipH="1">
            <a:off x="7209851" y="102442"/>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3;p43">
            <a:extLst>
              <a:ext uri="{FF2B5EF4-FFF2-40B4-BE49-F238E27FC236}">
                <a16:creationId xmlns:a16="http://schemas.microsoft.com/office/drawing/2014/main" id="{D662735F-AB9E-7198-C113-252484DF026D}"/>
              </a:ext>
            </a:extLst>
          </p:cNvPr>
          <p:cNvSpPr/>
          <p:nvPr/>
        </p:nvSpPr>
        <p:spPr>
          <a:xfrm flipH="1">
            <a:off x="7359715" y="250642"/>
            <a:ext cx="909000" cy="899100"/>
          </a:xfrm>
          <a:prstGeom prst="ellipse">
            <a:avLst/>
          </a:prstGeom>
          <a:solidFill>
            <a:srgbClr val="D59421"/>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Rectangle 2">
            <a:extLst>
              <a:ext uri="{FF2B5EF4-FFF2-40B4-BE49-F238E27FC236}">
                <a16:creationId xmlns:a16="http://schemas.microsoft.com/office/drawing/2014/main" id="{8E196C6D-373A-1916-AADB-CC20B334A948}"/>
              </a:ext>
            </a:extLst>
          </p:cNvPr>
          <p:cNvSpPr>
            <a:spLocks noChangeArrowheads="1"/>
          </p:cNvSpPr>
          <p:nvPr/>
        </p:nvSpPr>
        <p:spPr bwMode="auto">
          <a:xfrm>
            <a:off x="930690" y="114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Google Shape;1899;p41">
            <a:extLst>
              <a:ext uri="{FF2B5EF4-FFF2-40B4-BE49-F238E27FC236}">
                <a16:creationId xmlns:a16="http://schemas.microsoft.com/office/drawing/2014/main" id="{EAE2E2A3-00F2-E7AD-5D33-7ECE573D78BF}"/>
              </a:ext>
            </a:extLst>
          </p:cNvPr>
          <p:cNvSpPr/>
          <p:nvPr/>
        </p:nvSpPr>
        <p:spPr>
          <a:xfrm flipH="1">
            <a:off x="-291057" y="269708"/>
            <a:ext cx="2736000" cy="582898"/>
          </a:xfrm>
          <a:prstGeom prst="roundRect">
            <a:avLst>
              <a:gd name="adj" fmla="val 50000"/>
            </a:avLst>
          </a:prstGeom>
          <a:solidFill>
            <a:srgbClr val="D59421"/>
          </a:solid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2800" dirty="0">
                <a:solidFill>
                  <a:srgbClr val="FFFFFF"/>
                </a:solidFill>
                <a:latin typeface="Teko Light"/>
                <a:ea typeface="Teko Light"/>
                <a:cs typeface="Teko Light"/>
                <a:sym typeface="Teko Light"/>
              </a:rPr>
              <a:t>Simvastatin</a:t>
            </a:r>
            <a:endParaRPr sz="2400" dirty="0">
              <a:solidFill>
                <a:srgbClr val="FFFFFF"/>
              </a:solidFill>
              <a:latin typeface="Teko Light"/>
              <a:ea typeface="Teko Light"/>
              <a:cs typeface="Teko Light"/>
              <a:sym typeface="Teko Light"/>
            </a:endParaRPr>
          </a:p>
        </p:txBody>
      </p:sp>
      <p:sp>
        <p:nvSpPr>
          <p:cNvPr id="29" name="Google Shape;1899;p41">
            <a:extLst>
              <a:ext uri="{FF2B5EF4-FFF2-40B4-BE49-F238E27FC236}">
                <a16:creationId xmlns:a16="http://schemas.microsoft.com/office/drawing/2014/main" id="{FA58B2F5-3613-73B5-EC5A-CBE746117893}"/>
              </a:ext>
            </a:extLst>
          </p:cNvPr>
          <p:cNvSpPr/>
          <p:nvPr/>
        </p:nvSpPr>
        <p:spPr>
          <a:xfrm flipH="1">
            <a:off x="-291056" y="852606"/>
            <a:ext cx="2016000" cy="443868"/>
          </a:xfrm>
          <a:prstGeom prst="roundRect">
            <a:avLst>
              <a:gd name="adj" fmla="val 50000"/>
            </a:avLst>
          </a:prstGeom>
          <a:solidFill>
            <a:schemeClr val="bg1"/>
          </a:solid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2400" dirty="0">
                <a:solidFill>
                  <a:srgbClr val="D59421"/>
                </a:solidFill>
                <a:latin typeface="Teko Light"/>
                <a:ea typeface="Teko Light"/>
                <a:cs typeface="Teko Light"/>
                <a:sym typeface="Teko Light"/>
              </a:rPr>
              <a:t>BMP</a:t>
            </a:r>
            <a:endParaRPr sz="1800" dirty="0">
              <a:solidFill>
                <a:srgbClr val="D59421"/>
              </a:solidFill>
              <a:latin typeface="Teko Light"/>
              <a:ea typeface="Teko Light"/>
              <a:cs typeface="Teko Light"/>
              <a:sym typeface="Teko Light"/>
            </a:endParaRPr>
          </a:p>
        </p:txBody>
      </p:sp>
      <p:pic>
        <p:nvPicPr>
          <p:cNvPr id="2" name="Picture 1">
            <a:extLst>
              <a:ext uri="{FF2B5EF4-FFF2-40B4-BE49-F238E27FC236}">
                <a16:creationId xmlns:a16="http://schemas.microsoft.com/office/drawing/2014/main" id="{D204C422-761D-8AF4-2062-B513601871BE}"/>
              </a:ext>
            </a:extLst>
          </p:cNvPr>
          <p:cNvPicPr>
            <a:picLocks noChangeAspect="1"/>
          </p:cNvPicPr>
          <p:nvPr/>
        </p:nvPicPr>
        <p:blipFill>
          <a:blip r:embed="rId3"/>
          <a:stretch>
            <a:fillRect/>
          </a:stretch>
        </p:blipFill>
        <p:spPr>
          <a:xfrm>
            <a:off x="7482162" y="364732"/>
            <a:ext cx="671006" cy="671006"/>
          </a:xfrm>
          <a:prstGeom prst="rect">
            <a:avLst/>
          </a:prstGeom>
        </p:spPr>
      </p:pic>
      <p:sp>
        <p:nvSpPr>
          <p:cNvPr id="6" name="TextBox 5">
            <a:extLst>
              <a:ext uri="{FF2B5EF4-FFF2-40B4-BE49-F238E27FC236}">
                <a16:creationId xmlns:a16="http://schemas.microsoft.com/office/drawing/2014/main" id="{3CEB149B-CB4C-E37E-6D7F-99CF8BD9A69C}"/>
              </a:ext>
            </a:extLst>
          </p:cNvPr>
          <p:cNvSpPr txBox="1"/>
          <p:nvPr/>
        </p:nvSpPr>
        <p:spPr>
          <a:xfrm>
            <a:off x="4809303" y="1713426"/>
            <a:ext cx="3754290" cy="3046988"/>
          </a:xfrm>
          <a:prstGeom prst="rect">
            <a:avLst/>
          </a:prstGeom>
          <a:noFill/>
        </p:spPr>
        <p:txBody>
          <a:bodyPr wrap="square">
            <a:spAutoFit/>
          </a:bodyPr>
          <a:lstStyle/>
          <a:p>
            <a:r>
              <a:rPr lang="en-US" sz="1600" dirty="0">
                <a:effectLst/>
                <a:latin typeface="MS PGothic" panose="020B0600070205080204" pitchFamily="34" charset="-128"/>
                <a:ea typeface="MS PGothic" panose="020B0600070205080204" pitchFamily="34" charset="-128"/>
              </a:rPr>
              <a:t>Simvastatin primarily used for the management of hyper-</a:t>
            </a:r>
            <a:r>
              <a:rPr lang="en-US" sz="1600" dirty="0" err="1">
                <a:effectLst/>
                <a:latin typeface="MS PGothic" panose="020B0600070205080204" pitchFamily="34" charset="-128"/>
                <a:ea typeface="MS PGothic" panose="020B0600070205080204" pitchFamily="34" charset="-128"/>
              </a:rPr>
              <a:t>cholesterolaemia</a:t>
            </a:r>
            <a:r>
              <a:rPr lang="en-US" sz="1600" dirty="0">
                <a:effectLst/>
                <a:latin typeface="MS PGothic" panose="020B0600070205080204" pitchFamily="34" charset="-128"/>
                <a:ea typeface="MS PGothic" panose="020B0600070205080204" pitchFamily="34" charset="-128"/>
              </a:rPr>
              <a:t>, is a promising scaffold additive in bone regeneration.</a:t>
            </a:r>
          </a:p>
          <a:p>
            <a:endParaRPr lang="en-US" sz="1600" dirty="0">
              <a:effectLst/>
              <a:latin typeface="MS PGothic" panose="020B0600070205080204" pitchFamily="34" charset="-128"/>
              <a:ea typeface="MS PGothic" panose="020B0600070205080204" pitchFamily="34" charset="-128"/>
            </a:endParaRPr>
          </a:p>
          <a:p>
            <a:pPr marL="285750" indent="-285750">
              <a:buClr>
                <a:srgbClr val="D59421"/>
              </a:buClr>
              <a:buSzPct val="200000"/>
              <a:buFont typeface="Arial" panose="020B0604020202020204" pitchFamily="34" charset="0"/>
              <a:buChar char="•"/>
            </a:pPr>
            <a:r>
              <a:rPr lang="en-US" sz="1600" dirty="0">
                <a:effectLst/>
                <a:latin typeface="MS PGothic" panose="020B0600070205080204" pitchFamily="34" charset="-128"/>
                <a:ea typeface="MS PGothic" panose="020B0600070205080204" pitchFamily="34" charset="-128"/>
              </a:rPr>
              <a:t>In its cholesterol lowering activity, it inhibits the enzyme HMG-CoA reductase by binding to it.</a:t>
            </a:r>
          </a:p>
          <a:p>
            <a:pPr marL="285750" indent="-285750">
              <a:buClr>
                <a:srgbClr val="D59421"/>
              </a:buClr>
              <a:buSzPct val="200000"/>
              <a:buFont typeface="Arial" panose="020B0604020202020204" pitchFamily="34" charset="0"/>
              <a:buChar char="•"/>
            </a:pPr>
            <a:endParaRPr lang="en-US" sz="1600" dirty="0">
              <a:effectLst/>
              <a:latin typeface="MS PGothic" panose="020B0600070205080204" pitchFamily="34" charset="-128"/>
              <a:ea typeface="MS PGothic" panose="020B0600070205080204" pitchFamily="34" charset="-128"/>
            </a:endParaRPr>
          </a:p>
          <a:p>
            <a:pPr marL="285750" indent="-285750">
              <a:buClr>
                <a:srgbClr val="D59421"/>
              </a:buClr>
              <a:buSzPct val="200000"/>
              <a:buFont typeface="Arial" panose="020B0604020202020204" pitchFamily="34" charset="0"/>
              <a:buChar char="•"/>
            </a:pPr>
            <a:r>
              <a:rPr lang="en-US" sz="1600" dirty="0">
                <a:effectLst/>
                <a:latin typeface="MS PGothic" panose="020B0600070205080204" pitchFamily="34" charset="-128"/>
                <a:ea typeface="MS PGothic" panose="020B0600070205080204" pitchFamily="34" charset="-128"/>
              </a:rPr>
              <a:t>In its bone regeneration activity, the same chemical moiety inhibit the formation and activity of osteoclast.</a:t>
            </a:r>
          </a:p>
        </p:txBody>
      </p:sp>
      <p:sp>
        <p:nvSpPr>
          <p:cNvPr id="12" name="Rectangle 2">
            <a:extLst>
              <a:ext uri="{FF2B5EF4-FFF2-40B4-BE49-F238E27FC236}">
                <a16:creationId xmlns:a16="http://schemas.microsoft.com/office/drawing/2014/main" id="{51466113-AC8C-6AC9-503A-684A6403CEDC}"/>
              </a:ext>
            </a:extLst>
          </p:cNvPr>
          <p:cNvSpPr>
            <a:spLocks noChangeArrowheads="1"/>
          </p:cNvSpPr>
          <p:nvPr/>
        </p:nvSpPr>
        <p:spPr bwMode="auto">
          <a:xfrm>
            <a:off x="582372" y="81432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4" name="Picture 13">
            <a:extLst>
              <a:ext uri="{FF2B5EF4-FFF2-40B4-BE49-F238E27FC236}">
                <a16:creationId xmlns:a16="http://schemas.microsoft.com/office/drawing/2014/main" id="{2083F84B-334A-FB33-2C8E-54C2DBB40448}"/>
              </a:ext>
            </a:extLst>
          </p:cNvPr>
          <p:cNvPicPr>
            <a:picLocks noChangeAspect="1"/>
          </p:cNvPicPr>
          <p:nvPr/>
        </p:nvPicPr>
        <p:blipFill>
          <a:blip r:embed="rId4"/>
          <a:stretch>
            <a:fillRect/>
          </a:stretch>
        </p:blipFill>
        <p:spPr>
          <a:xfrm>
            <a:off x="393487" y="1745404"/>
            <a:ext cx="4102912" cy="2839386"/>
          </a:xfrm>
          <a:prstGeom prst="roundRect">
            <a:avLst/>
          </a:prstGeom>
        </p:spPr>
      </p:pic>
    </p:spTree>
    <p:extLst>
      <p:ext uri="{BB962C8B-B14F-4D97-AF65-F5344CB8AC3E}">
        <p14:creationId xmlns:p14="http://schemas.microsoft.com/office/powerpoint/2010/main" val="34019063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8"/>
        <p:cNvGrpSpPr/>
        <p:nvPr/>
      </p:nvGrpSpPr>
      <p:grpSpPr>
        <a:xfrm>
          <a:off x="0" y="0"/>
          <a:ext cx="0" cy="0"/>
          <a:chOff x="0" y="0"/>
          <a:chExt cx="0" cy="0"/>
        </a:xfrm>
      </p:grpSpPr>
      <p:sp>
        <p:nvSpPr>
          <p:cNvPr id="749" name="Google Shape;749;p48"/>
          <p:cNvSpPr txBox="1">
            <a:spLocks noGrp="1"/>
          </p:cNvSpPr>
          <p:nvPr>
            <p:ph type="ctrTitle"/>
          </p:nvPr>
        </p:nvSpPr>
        <p:spPr>
          <a:xfrm flipH="1">
            <a:off x="2726850" y="2651248"/>
            <a:ext cx="3690300" cy="453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tx1">
                    <a:lumMod val="50000"/>
                  </a:schemeClr>
                </a:solidFill>
              </a:rPr>
              <a:t>CONTENTS</a:t>
            </a:r>
            <a:endParaRPr sz="3600" dirty="0">
              <a:solidFill>
                <a:schemeClr val="tx1">
                  <a:lumMod val="50000"/>
                </a:schemeClr>
              </a:solidFill>
            </a:endParaRPr>
          </a:p>
        </p:txBody>
      </p:sp>
      <p:sp>
        <p:nvSpPr>
          <p:cNvPr id="17" name="Google Shape;142;p29">
            <a:extLst>
              <a:ext uri="{FF2B5EF4-FFF2-40B4-BE49-F238E27FC236}">
                <a16:creationId xmlns:a16="http://schemas.microsoft.com/office/drawing/2014/main" id="{2FF4CEE8-46C2-8317-73E0-1CBB170F783E}"/>
              </a:ext>
            </a:extLst>
          </p:cNvPr>
          <p:cNvSpPr txBox="1">
            <a:spLocks/>
          </p:cNvSpPr>
          <p:nvPr/>
        </p:nvSpPr>
        <p:spPr>
          <a:xfrm flipH="1">
            <a:off x="-148179" y="3874034"/>
            <a:ext cx="277940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6000" b="0" i="0" u="none" strike="noStrike" cap="none">
                <a:solidFill>
                  <a:schemeClr val="accent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2pPr>
            <a:lvl3pPr marR="0" lvl="2"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3pPr>
            <a:lvl4pPr marR="0" lvl="3"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4pPr>
            <a:lvl5pPr marR="0" lvl="4"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5pPr>
            <a:lvl6pPr marR="0" lvl="5"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6pPr>
            <a:lvl7pPr marR="0" lvl="6"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7pPr>
            <a:lvl8pPr marR="0" lvl="7"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8pPr>
            <a:lvl9pPr marR="0" lvl="8"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9pPr>
          </a:lstStyle>
          <a:p>
            <a:r>
              <a:rPr lang="en-US" sz="2800"/>
              <a:t>Introduction</a:t>
            </a:r>
            <a:endParaRPr lang="en-US" dirty="0"/>
          </a:p>
        </p:txBody>
      </p:sp>
      <p:sp>
        <p:nvSpPr>
          <p:cNvPr id="18" name="Google Shape;143;p29">
            <a:extLst>
              <a:ext uri="{FF2B5EF4-FFF2-40B4-BE49-F238E27FC236}">
                <a16:creationId xmlns:a16="http://schemas.microsoft.com/office/drawing/2014/main" id="{64710E31-CE21-EAC2-52D1-0387AEB3F69F}"/>
              </a:ext>
            </a:extLst>
          </p:cNvPr>
          <p:cNvSpPr txBox="1">
            <a:spLocks noGrp="1"/>
          </p:cNvSpPr>
          <p:nvPr>
            <p:ph type="subTitle" idx="1"/>
          </p:nvPr>
        </p:nvSpPr>
        <p:spPr>
          <a:xfrm flipH="1">
            <a:off x="0" y="4363973"/>
            <a:ext cx="2504100" cy="745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dirty="0">
                <a:latin typeface="MS PGothic" panose="020B0600070205080204" pitchFamily="34" charset="-128"/>
                <a:ea typeface="MS PGothic" panose="020B0600070205080204" pitchFamily="34" charset="-128"/>
              </a:rPr>
              <a:t>What are Small Molecules?</a:t>
            </a:r>
          </a:p>
          <a:p>
            <a:pPr marL="0" lvl="0" indent="0" rtl="0">
              <a:spcBef>
                <a:spcPts val="0"/>
              </a:spcBef>
              <a:spcAft>
                <a:spcPts val="0"/>
              </a:spcAft>
              <a:buNone/>
            </a:pPr>
            <a:r>
              <a:rPr lang="en-US" dirty="0">
                <a:latin typeface="MS PGothic" panose="020B0600070205080204" pitchFamily="34" charset="-128"/>
                <a:ea typeface="MS PGothic" panose="020B0600070205080204" pitchFamily="34" charset="-128"/>
              </a:rPr>
              <a:t>Why are they important?</a:t>
            </a:r>
          </a:p>
        </p:txBody>
      </p:sp>
      <p:sp>
        <p:nvSpPr>
          <p:cNvPr id="19" name="Google Shape;152;p29">
            <a:extLst>
              <a:ext uri="{FF2B5EF4-FFF2-40B4-BE49-F238E27FC236}">
                <a16:creationId xmlns:a16="http://schemas.microsoft.com/office/drawing/2014/main" id="{018684C1-2FEA-A5F7-3C78-E26FB5F8C587}"/>
              </a:ext>
            </a:extLst>
          </p:cNvPr>
          <p:cNvSpPr txBox="1">
            <a:spLocks noGrp="1"/>
          </p:cNvSpPr>
          <p:nvPr>
            <p:ph type="title" idx="2"/>
          </p:nvPr>
        </p:nvSpPr>
        <p:spPr>
          <a:xfrm>
            <a:off x="978404" y="3365874"/>
            <a:ext cx="5292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solidFill>
                  <a:schemeClr val="tx1">
                    <a:lumMod val="50000"/>
                  </a:schemeClr>
                </a:solidFill>
              </a:rPr>
              <a:t>01</a:t>
            </a:r>
            <a:endParaRPr sz="4000" dirty="0">
              <a:solidFill>
                <a:schemeClr val="tx1">
                  <a:lumMod val="50000"/>
                </a:schemeClr>
              </a:solidFill>
            </a:endParaRPr>
          </a:p>
        </p:txBody>
      </p:sp>
      <p:sp>
        <p:nvSpPr>
          <p:cNvPr id="25" name="Google Shape;142;p29">
            <a:extLst>
              <a:ext uri="{FF2B5EF4-FFF2-40B4-BE49-F238E27FC236}">
                <a16:creationId xmlns:a16="http://schemas.microsoft.com/office/drawing/2014/main" id="{7ED0F0CC-E3D7-6CDF-1FD2-EED8CA7ED38C}"/>
              </a:ext>
            </a:extLst>
          </p:cNvPr>
          <p:cNvSpPr txBox="1">
            <a:spLocks/>
          </p:cNvSpPr>
          <p:nvPr/>
        </p:nvSpPr>
        <p:spPr>
          <a:xfrm flipH="1">
            <a:off x="2273411" y="3866788"/>
            <a:ext cx="277940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6000" b="0" i="0" u="none" strike="noStrike" cap="none">
                <a:solidFill>
                  <a:schemeClr val="accent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2pPr>
            <a:lvl3pPr marR="0" lvl="2"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3pPr>
            <a:lvl4pPr marR="0" lvl="3"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4pPr>
            <a:lvl5pPr marR="0" lvl="4"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5pPr>
            <a:lvl6pPr marR="0" lvl="5"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6pPr>
            <a:lvl7pPr marR="0" lvl="6"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7pPr>
            <a:lvl8pPr marR="0" lvl="7"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8pPr>
            <a:lvl9pPr marR="0" lvl="8"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9pPr>
          </a:lstStyle>
          <a:p>
            <a:r>
              <a:rPr lang="en-US" sz="2800" dirty="0"/>
              <a:t>Mechanism</a:t>
            </a:r>
            <a:endParaRPr lang="en-US" dirty="0"/>
          </a:p>
        </p:txBody>
      </p:sp>
      <p:sp>
        <p:nvSpPr>
          <p:cNvPr id="26" name="Google Shape;143;p29">
            <a:extLst>
              <a:ext uri="{FF2B5EF4-FFF2-40B4-BE49-F238E27FC236}">
                <a16:creationId xmlns:a16="http://schemas.microsoft.com/office/drawing/2014/main" id="{888EB0A4-C50E-0DC5-D8C4-2D2FF30624C0}"/>
              </a:ext>
            </a:extLst>
          </p:cNvPr>
          <p:cNvSpPr txBox="1">
            <a:spLocks/>
          </p:cNvSpPr>
          <p:nvPr/>
        </p:nvSpPr>
        <p:spPr>
          <a:xfrm flipH="1">
            <a:off x="2412520" y="4363973"/>
            <a:ext cx="2504100" cy="74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1pPr>
            <a:lvl2pPr marL="914400" marR="0" lvl="1" indent="-317500" algn="l" rtl="0">
              <a:lnSpc>
                <a:spcPct val="100000"/>
              </a:lnSpc>
              <a:spcBef>
                <a:spcPts val="0"/>
              </a:spcBef>
              <a:spcAft>
                <a:spcPts val="0"/>
              </a:spcAft>
              <a:buClr>
                <a:schemeClr val="dk1"/>
              </a:buClr>
              <a:buSzPts val="1000"/>
              <a:buFont typeface="Hind Vadodara Light"/>
              <a:buNone/>
              <a:defRPr sz="1000" b="0" i="0" u="none" strike="noStrike" cap="none">
                <a:solidFill>
                  <a:schemeClr val="dk1"/>
                </a:solidFill>
                <a:latin typeface="Hind Vadodara Light"/>
                <a:ea typeface="Hind Vadodara Light"/>
                <a:cs typeface="Hind Vadodara Light"/>
                <a:sym typeface="Hind Vadodara Light"/>
              </a:defRPr>
            </a:lvl2pPr>
            <a:lvl3pPr marL="1371600" marR="0" lvl="2" indent="-304800" algn="l" rtl="0">
              <a:lnSpc>
                <a:spcPct val="100000"/>
              </a:lnSpc>
              <a:spcBef>
                <a:spcPts val="0"/>
              </a:spcBef>
              <a:spcAft>
                <a:spcPts val="0"/>
              </a:spcAft>
              <a:buClr>
                <a:schemeClr val="dk1"/>
              </a:buClr>
              <a:buSzPts val="1000"/>
              <a:buFont typeface="Hind Vadodara Light"/>
              <a:buNone/>
              <a:defRPr sz="1000" b="0" i="0" u="none" strike="noStrike" cap="none">
                <a:solidFill>
                  <a:schemeClr val="dk1"/>
                </a:solidFill>
                <a:latin typeface="Hind Vadodara Light"/>
                <a:ea typeface="Hind Vadodara Light"/>
                <a:cs typeface="Hind Vadodara Light"/>
                <a:sym typeface="Hind Vadodara Light"/>
              </a:defRPr>
            </a:lvl3pPr>
            <a:lvl4pPr marL="1828800" marR="0" lvl="3" indent="-304800" algn="l" rtl="0">
              <a:lnSpc>
                <a:spcPct val="100000"/>
              </a:lnSpc>
              <a:spcBef>
                <a:spcPts val="0"/>
              </a:spcBef>
              <a:spcAft>
                <a:spcPts val="0"/>
              </a:spcAft>
              <a:buClr>
                <a:schemeClr val="dk1"/>
              </a:buClr>
              <a:buSzPts val="1000"/>
              <a:buFont typeface="Hind Vadodara Light"/>
              <a:buNone/>
              <a:defRPr sz="10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00000"/>
              </a:lnSpc>
              <a:spcBef>
                <a:spcPts val="0"/>
              </a:spcBef>
              <a:spcAft>
                <a:spcPts val="0"/>
              </a:spcAft>
              <a:buClr>
                <a:schemeClr val="dk1"/>
              </a:buClr>
              <a:buSzPts val="1000"/>
              <a:buFont typeface="Hind Vadodara Light"/>
              <a:buNone/>
              <a:defRPr sz="10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00000"/>
              </a:lnSpc>
              <a:spcBef>
                <a:spcPts val="0"/>
              </a:spcBef>
              <a:spcAft>
                <a:spcPts val="0"/>
              </a:spcAft>
              <a:buClr>
                <a:schemeClr val="dk1"/>
              </a:buClr>
              <a:buSzPts val="1000"/>
              <a:buFont typeface="Hind Vadodara Light"/>
              <a:buNone/>
              <a:defRPr sz="1000" b="0" i="0" u="none" strike="noStrike" cap="none">
                <a:solidFill>
                  <a:schemeClr val="dk1"/>
                </a:solidFill>
                <a:latin typeface="Hind Vadodara Light"/>
                <a:ea typeface="Hind Vadodara Light"/>
                <a:cs typeface="Hind Vadodara Light"/>
                <a:sym typeface="Hind Vadodara Light"/>
              </a:defRPr>
            </a:lvl6pPr>
            <a:lvl7pPr marL="3200400" marR="0" lvl="6" indent="-304800" algn="l" rtl="0">
              <a:lnSpc>
                <a:spcPct val="100000"/>
              </a:lnSpc>
              <a:spcBef>
                <a:spcPts val="0"/>
              </a:spcBef>
              <a:spcAft>
                <a:spcPts val="0"/>
              </a:spcAft>
              <a:buClr>
                <a:schemeClr val="dk1"/>
              </a:buClr>
              <a:buSzPts val="1000"/>
              <a:buFont typeface="Hind Vadodara Light"/>
              <a:buNone/>
              <a:defRPr sz="1000" b="0" i="0" u="none" strike="noStrike" cap="none">
                <a:solidFill>
                  <a:schemeClr val="dk1"/>
                </a:solidFill>
                <a:latin typeface="Hind Vadodara Light"/>
                <a:ea typeface="Hind Vadodara Light"/>
                <a:cs typeface="Hind Vadodara Light"/>
                <a:sym typeface="Hind Vadodara Light"/>
              </a:defRPr>
            </a:lvl7pPr>
            <a:lvl8pPr marL="3657600" marR="0" lvl="7" indent="-304800" algn="l" rtl="0">
              <a:lnSpc>
                <a:spcPct val="100000"/>
              </a:lnSpc>
              <a:spcBef>
                <a:spcPts val="0"/>
              </a:spcBef>
              <a:spcAft>
                <a:spcPts val="0"/>
              </a:spcAft>
              <a:buClr>
                <a:schemeClr val="dk1"/>
              </a:buClr>
              <a:buSzPts val="1000"/>
              <a:buFont typeface="Hind Vadodara Light"/>
              <a:buNone/>
              <a:defRPr sz="10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00000"/>
              </a:lnSpc>
              <a:spcBef>
                <a:spcPts val="0"/>
              </a:spcBef>
              <a:spcAft>
                <a:spcPts val="0"/>
              </a:spcAft>
              <a:buClr>
                <a:schemeClr val="dk1"/>
              </a:buClr>
              <a:buSzPts val="1000"/>
              <a:buFont typeface="Hind Vadodara Light"/>
              <a:buNone/>
              <a:defRPr sz="1000" b="0" i="0" u="none" strike="noStrike" cap="none">
                <a:solidFill>
                  <a:schemeClr val="dk1"/>
                </a:solidFill>
                <a:latin typeface="Hind Vadodara Light"/>
                <a:ea typeface="Hind Vadodara Light"/>
                <a:cs typeface="Hind Vadodara Light"/>
                <a:sym typeface="Hind Vadodara Light"/>
              </a:defRPr>
            </a:lvl9pPr>
          </a:lstStyle>
          <a:p>
            <a:pPr marL="0" lvl="0" indent="0" rtl="0">
              <a:spcBef>
                <a:spcPts val="0"/>
              </a:spcBef>
              <a:spcAft>
                <a:spcPts val="0"/>
              </a:spcAft>
              <a:buNone/>
            </a:pPr>
            <a:r>
              <a:rPr lang="en-US" dirty="0">
                <a:latin typeface="MS PGothic" panose="020B0600070205080204" pitchFamily="34" charset="-128"/>
                <a:ea typeface="MS PGothic" panose="020B0600070205080204" pitchFamily="34" charset="-128"/>
              </a:rPr>
              <a:t>How do they effect their target</a:t>
            </a:r>
          </a:p>
          <a:p>
            <a:pPr marL="0" lvl="0" indent="0" rtl="0">
              <a:spcBef>
                <a:spcPts val="0"/>
              </a:spcBef>
              <a:spcAft>
                <a:spcPts val="0"/>
              </a:spcAft>
              <a:buNone/>
            </a:pPr>
            <a:r>
              <a:rPr lang="en-US" dirty="0">
                <a:latin typeface="MS PGothic" panose="020B0600070205080204" pitchFamily="34" charset="-128"/>
                <a:ea typeface="MS PGothic" panose="020B0600070205080204" pitchFamily="34" charset="-128"/>
              </a:rPr>
              <a:t>What aspects are of interest?</a:t>
            </a:r>
          </a:p>
          <a:p>
            <a:pPr marL="0" lvl="0" indent="0" rtl="0">
              <a:spcBef>
                <a:spcPts val="0"/>
              </a:spcBef>
              <a:spcAft>
                <a:spcPts val="0"/>
              </a:spcAft>
              <a:buNone/>
            </a:pPr>
            <a:endParaRPr lang="en-US" dirty="0">
              <a:latin typeface="MS PGothic" panose="020B0600070205080204" pitchFamily="34" charset="-128"/>
              <a:ea typeface="MS PGothic" panose="020B0600070205080204" pitchFamily="34" charset="-128"/>
            </a:endParaRPr>
          </a:p>
        </p:txBody>
      </p:sp>
      <p:sp>
        <p:nvSpPr>
          <p:cNvPr id="27" name="Google Shape;152;p29">
            <a:extLst>
              <a:ext uri="{FF2B5EF4-FFF2-40B4-BE49-F238E27FC236}">
                <a16:creationId xmlns:a16="http://schemas.microsoft.com/office/drawing/2014/main" id="{1012F11A-B108-8DAE-F455-54C5D237EC2B}"/>
              </a:ext>
            </a:extLst>
          </p:cNvPr>
          <p:cNvSpPr txBox="1">
            <a:spLocks/>
          </p:cNvSpPr>
          <p:nvPr/>
        </p:nvSpPr>
        <p:spPr>
          <a:xfrm>
            <a:off x="3399994" y="3358628"/>
            <a:ext cx="529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Teko Light"/>
              <a:buNone/>
              <a:defRPr sz="7200" b="0" i="0" u="none" strike="noStrike" cap="none">
                <a:solidFill>
                  <a:schemeClr val="lt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4000" dirty="0">
                <a:solidFill>
                  <a:schemeClr val="tx1">
                    <a:lumMod val="50000"/>
                  </a:schemeClr>
                </a:solidFill>
              </a:rPr>
              <a:t>02</a:t>
            </a:r>
          </a:p>
        </p:txBody>
      </p:sp>
      <p:sp>
        <p:nvSpPr>
          <p:cNvPr id="28" name="Google Shape;142;p29">
            <a:extLst>
              <a:ext uri="{FF2B5EF4-FFF2-40B4-BE49-F238E27FC236}">
                <a16:creationId xmlns:a16="http://schemas.microsoft.com/office/drawing/2014/main" id="{8A61B2B7-BF74-489D-1001-229552FAA067}"/>
              </a:ext>
            </a:extLst>
          </p:cNvPr>
          <p:cNvSpPr txBox="1">
            <a:spLocks/>
          </p:cNvSpPr>
          <p:nvPr/>
        </p:nvSpPr>
        <p:spPr>
          <a:xfrm flipH="1">
            <a:off x="4609639" y="3876948"/>
            <a:ext cx="277940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6000" b="0" i="0" u="none" strike="noStrike" cap="none">
                <a:solidFill>
                  <a:schemeClr val="accent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2pPr>
            <a:lvl3pPr marR="0" lvl="2"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3pPr>
            <a:lvl4pPr marR="0" lvl="3"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4pPr>
            <a:lvl5pPr marR="0" lvl="4"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5pPr>
            <a:lvl6pPr marR="0" lvl="5"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6pPr>
            <a:lvl7pPr marR="0" lvl="6"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7pPr>
            <a:lvl8pPr marR="0" lvl="7"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8pPr>
            <a:lvl9pPr marR="0" lvl="8"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9pPr>
          </a:lstStyle>
          <a:p>
            <a:r>
              <a:rPr lang="en-US" sz="2800" dirty="0"/>
              <a:t>Application</a:t>
            </a:r>
            <a:endParaRPr lang="en-US" dirty="0"/>
          </a:p>
        </p:txBody>
      </p:sp>
      <p:sp>
        <p:nvSpPr>
          <p:cNvPr id="29" name="Google Shape;143;p29">
            <a:extLst>
              <a:ext uri="{FF2B5EF4-FFF2-40B4-BE49-F238E27FC236}">
                <a16:creationId xmlns:a16="http://schemas.microsoft.com/office/drawing/2014/main" id="{30A3F606-170C-5E55-BED0-CA42D6734B1D}"/>
              </a:ext>
            </a:extLst>
          </p:cNvPr>
          <p:cNvSpPr txBox="1">
            <a:spLocks/>
          </p:cNvSpPr>
          <p:nvPr/>
        </p:nvSpPr>
        <p:spPr>
          <a:xfrm flipH="1">
            <a:off x="4760589" y="4374133"/>
            <a:ext cx="2504100" cy="745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1"/>
              </a:buClr>
              <a:buSzPts val="1400"/>
              <a:buFont typeface="Hind Vadodara Light"/>
              <a:buNone/>
              <a:defRPr sz="1400" b="0" i="0" u="none" strike="noStrike" cap="none">
                <a:solidFill>
                  <a:schemeClr val="dk1"/>
                </a:solidFill>
                <a:latin typeface="Hind Vadodara Light"/>
                <a:ea typeface="Hind Vadodara Light"/>
                <a:cs typeface="Hind Vadodara Light"/>
                <a:sym typeface="Hind Vadodara Light"/>
              </a:defRPr>
            </a:lvl1pPr>
            <a:lvl2pPr marL="914400" marR="0" lvl="1" indent="-317500" algn="l" rtl="0">
              <a:lnSpc>
                <a:spcPct val="100000"/>
              </a:lnSpc>
              <a:spcBef>
                <a:spcPts val="0"/>
              </a:spcBef>
              <a:spcAft>
                <a:spcPts val="0"/>
              </a:spcAft>
              <a:buClr>
                <a:schemeClr val="dk1"/>
              </a:buClr>
              <a:buSzPts val="1000"/>
              <a:buFont typeface="Hind Vadodara Light"/>
              <a:buNone/>
              <a:defRPr sz="1000" b="0" i="0" u="none" strike="noStrike" cap="none">
                <a:solidFill>
                  <a:schemeClr val="dk1"/>
                </a:solidFill>
                <a:latin typeface="Hind Vadodara Light"/>
                <a:ea typeface="Hind Vadodara Light"/>
                <a:cs typeface="Hind Vadodara Light"/>
                <a:sym typeface="Hind Vadodara Light"/>
              </a:defRPr>
            </a:lvl2pPr>
            <a:lvl3pPr marL="1371600" marR="0" lvl="2" indent="-304800" algn="l" rtl="0">
              <a:lnSpc>
                <a:spcPct val="100000"/>
              </a:lnSpc>
              <a:spcBef>
                <a:spcPts val="0"/>
              </a:spcBef>
              <a:spcAft>
                <a:spcPts val="0"/>
              </a:spcAft>
              <a:buClr>
                <a:schemeClr val="dk1"/>
              </a:buClr>
              <a:buSzPts val="1000"/>
              <a:buFont typeface="Hind Vadodara Light"/>
              <a:buNone/>
              <a:defRPr sz="1000" b="0" i="0" u="none" strike="noStrike" cap="none">
                <a:solidFill>
                  <a:schemeClr val="dk1"/>
                </a:solidFill>
                <a:latin typeface="Hind Vadodara Light"/>
                <a:ea typeface="Hind Vadodara Light"/>
                <a:cs typeface="Hind Vadodara Light"/>
                <a:sym typeface="Hind Vadodara Light"/>
              </a:defRPr>
            </a:lvl3pPr>
            <a:lvl4pPr marL="1828800" marR="0" lvl="3" indent="-304800" algn="l" rtl="0">
              <a:lnSpc>
                <a:spcPct val="100000"/>
              </a:lnSpc>
              <a:spcBef>
                <a:spcPts val="0"/>
              </a:spcBef>
              <a:spcAft>
                <a:spcPts val="0"/>
              </a:spcAft>
              <a:buClr>
                <a:schemeClr val="dk1"/>
              </a:buClr>
              <a:buSzPts val="1000"/>
              <a:buFont typeface="Hind Vadodara Light"/>
              <a:buNone/>
              <a:defRPr sz="1000" b="0" i="0" u="none" strike="noStrike" cap="none">
                <a:solidFill>
                  <a:schemeClr val="dk1"/>
                </a:solidFill>
                <a:latin typeface="Hind Vadodara Light"/>
                <a:ea typeface="Hind Vadodara Light"/>
                <a:cs typeface="Hind Vadodara Light"/>
                <a:sym typeface="Hind Vadodara Light"/>
              </a:defRPr>
            </a:lvl4pPr>
            <a:lvl5pPr marL="2286000" marR="0" lvl="4" indent="-304800" algn="l" rtl="0">
              <a:lnSpc>
                <a:spcPct val="100000"/>
              </a:lnSpc>
              <a:spcBef>
                <a:spcPts val="0"/>
              </a:spcBef>
              <a:spcAft>
                <a:spcPts val="0"/>
              </a:spcAft>
              <a:buClr>
                <a:schemeClr val="dk1"/>
              </a:buClr>
              <a:buSzPts val="1000"/>
              <a:buFont typeface="Hind Vadodara Light"/>
              <a:buNone/>
              <a:defRPr sz="1000" b="0" i="0" u="none" strike="noStrike" cap="none">
                <a:solidFill>
                  <a:schemeClr val="dk1"/>
                </a:solidFill>
                <a:latin typeface="Hind Vadodara Light"/>
                <a:ea typeface="Hind Vadodara Light"/>
                <a:cs typeface="Hind Vadodara Light"/>
                <a:sym typeface="Hind Vadodara Light"/>
              </a:defRPr>
            </a:lvl5pPr>
            <a:lvl6pPr marL="2743200" marR="0" lvl="5" indent="-304800" algn="l" rtl="0">
              <a:lnSpc>
                <a:spcPct val="100000"/>
              </a:lnSpc>
              <a:spcBef>
                <a:spcPts val="0"/>
              </a:spcBef>
              <a:spcAft>
                <a:spcPts val="0"/>
              </a:spcAft>
              <a:buClr>
                <a:schemeClr val="dk1"/>
              </a:buClr>
              <a:buSzPts val="1000"/>
              <a:buFont typeface="Hind Vadodara Light"/>
              <a:buNone/>
              <a:defRPr sz="1000" b="0" i="0" u="none" strike="noStrike" cap="none">
                <a:solidFill>
                  <a:schemeClr val="dk1"/>
                </a:solidFill>
                <a:latin typeface="Hind Vadodara Light"/>
                <a:ea typeface="Hind Vadodara Light"/>
                <a:cs typeface="Hind Vadodara Light"/>
                <a:sym typeface="Hind Vadodara Light"/>
              </a:defRPr>
            </a:lvl6pPr>
            <a:lvl7pPr marL="3200400" marR="0" lvl="6" indent="-304800" algn="l" rtl="0">
              <a:lnSpc>
                <a:spcPct val="100000"/>
              </a:lnSpc>
              <a:spcBef>
                <a:spcPts val="0"/>
              </a:spcBef>
              <a:spcAft>
                <a:spcPts val="0"/>
              </a:spcAft>
              <a:buClr>
                <a:schemeClr val="dk1"/>
              </a:buClr>
              <a:buSzPts val="1000"/>
              <a:buFont typeface="Hind Vadodara Light"/>
              <a:buNone/>
              <a:defRPr sz="1000" b="0" i="0" u="none" strike="noStrike" cap="none">
                <a:solidFill>
                  <a:schemeClr val="dk1"/>
                </a:solidFill>
                <a:latin typeface="Hind Vadodara Light"/>
                <a:ea typeface="Hind Vadodara Light"/>
                <a:cs typeface="Hind Vadodara Light"/>
                <a:sym typeface="Hind Vadodara Light"/>
              </a:defRPr>
            </a:lvl7pPr>
            <a:lvl8pPr marL="3657600" marR="0" lvl="7" indent="-304800" algn="l" rtl="0">
              <a:lnSpc>
                <a:spcPct val="100000"/>
              </a:lnSpc>
              <a:spcBef>
                <a:spcPts val="0"/>
              </a:spcBef>
              <a:spcAft>
                <a:spcPts val="0"/>
              </a:spcAft>
              <a:buClr>
                <a:schemeClr val="dk1"/>
              </a:buClr>
              <a:buSzPts val="1000"/>
              <a:buFont typeface="Hind Vadodara Light"/>
              <a:buNone/>
              <a:defRPr sz="1000" b="0" i="0" u="none" strike="noStrike" cap="none">
                <a:solidFill>
                  <a:schemeClr val="dk1"/>
                </a:solidFill>
                <a:latin typeface="Hind Vadodara Light"/>
                <a:ea typeface="Hind Vadodara Light"/>
                <a:cs typeface="Hind Vadodara Light"/>
                <a:sym typeface="Hind Vadodara Light"/>
              </a:defRPr>
            </a:lvl8pPr>
            <a:lvl9pPr marL="4114800" marR="0" lvl="8" indent="-304800" algn="l" rtl="0">
              <a:lnSpc>
                <a:spcPct val="100000"/>
              </a:lnSpc>
              <a:spcBef>
                <a:spcPts val="0"/>
              </a:spcBef>
              <a:spcAft>
                <a:spcPts val="0"/>
              </a:spcAft>
              <a:buClr>
                <a:schemeClr val="dk1"/>
              </a:buClr>
              <a:buSzPts val="1000"/>
              <a:buFont typeface="Hind Vadodara Light"/>
              <a:buNone/>
              <a:defRPr sz="1000" b="0" i="0" u="none" strike="noStrike" cap="none">
                <a:solidFill>
                  <a:schemeClr val="dk1"/>
                </a:solidFill>
                <a:latin typeface="Hind Vadodara Light"/>
                <a:ea typeface="Hind Vadodara Light"/>
                <a:cs typeface="Hind Vadodara Light"/>
                <a:sym typeface="Hind Vadodara Light"/>
              </a:defRPr>
            </a:lvl9pPr>
          </a:lstStyle>
          <a:p>
            <a:pPr marL="0" lvl="0" indent="0" algn="ctr" rtl="0">
              <a:spcBef>
                <a:spcPts val="0"/>
              </a:spcBef>
              <a:spcAft>
                <a:spcPts val="0"/>
              </a:spcAft>
              <a:buNone/>
            </a:pPr>
            <a:r>
              <a:rPr lang="en-US" dirty="0">
                <a:latin typeface="MS PGothic" panose="020B0600070205080204" pitchFamily="34" charset="-128"/>
                <a:ea typeface="MS PGothic" panose="020B0600070205080204" pitchFamily="34" charset="-128"/>
              </a:rPr>
              <a:t>Where is it used?</a:t>
            </a:r>
          </a:p>
          <a:p>
            <a:pPr marL="0" lvl="0" indent="0" algn="ctr" rtl="0">
              <a:spcBef>
                <a:spcPts val="0"/>
              </a:spcBef>
              <a:spcAft>
                <a:spcPts val="0"/>
              </a:spcAft>
              <a:buNone/>
            </a:pPr>
            <a:r>
              <a:rPr lang="en-US" dirty="0">
                <a:latin typeface="MS PGothic" panose="020B0600070205080204" pitchFamily="34" charset="-128"/>
                <a:ea typeface="MS PGothic" panose="020B0600070205080204" pitchFamily="34" charset="-128"/>
              </a:rPr>
              <a:t>What are the effects?</a:t>
            </a:r>
          </a:p>
          <a:p>
            <a:pPr marL="0" lvl="0" indent="0" algn="ctr" rtl="0">
              <a:spcBef>
                <a:spcPts val="0"/>
              </a:spcBef>
              <a:spcAft>
                <a:spcPts val="0"/>
              </a:spcAft>
              <a:buNone/>
            </a:pPr>
            <a:endParaRPr lang="en-US" dirty="0"/>
          </a:p>
        </p:txBody>
      </p:sp>
      <p:sp>
        <p:nvSpPr>
          <p:cNvPr id="30" name="Google Shape;152;p29">
            <a:extLst>
              <a:ext uri="{FF2B5EF4-FFF2-40B4-BE49-F238E27FC236}">
                <a16:creationId xmlns:a16="http://schemas.microsoft.com/office/drawing/2014/main" id="{AD30BD64-C83A-7B73-D138-8FB9F7F1DD84}"/>
              </a:ext>
            </a:extLst>
          </p:cNvPr>
          <p:cNvSpPr txBox="1">
            <a:spLocks/>
          </p:cNvSpPr>
          <p:nvPr/>
        </p:nvSpPr>
        <p:spPr>
          <a:xfrm>
            <a:off x="5669507" y="3368788"/>
            <a:ext cx="595915"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Teko Light"/>
              <a:buNone/>
              <a:defRPr sz="7200" b="0" i="0" u="none" strike="noStrike" cap="none">
                <a:solidFill>
                  <a:schemeClr val="lt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4000" dirty="0">
                <a:solidFill>
                  <a:schemeClr val="tx1">
                    <a:lumMod val="50000"/>
                  </a:schemeClr>
                </a:solidFill>
              </a:rPr>
              <a:t>03</a:t>
            </a:r>
          </a:p>
        </p:txBody>
      </p:sp>
      <p:sp>
        <p:nvSpPr>
          <p:cNvPr id="31" name="Google Shape;142;p29">
            <a:extLst>
              <a:ext uri="{FF2B5EF4-FFF2-40B4-BE49-F238E27FC236}">
                <a16:creationId xmlns:a16="http://schemas.microsoft.com/office/drawing/2014/main" id="{E5A617A1-6209-996D-6E75-C274B0A506B1}"/>
              </a:ext>
            </a:extLst>
          </p:cNvPr>
          <p:cNvSpPr txBox="1">
            <a:spLocks/>
          </p:cNvSpPr>
          <p:nvPr/>
        </p:nvSpPr>
        <p:spPr>
          <a:xfrm flipH="1">
            <a:off x="6529277" y="3874034"/>
            <a:ext cx="2779409" cy="5778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6000" b="0" i="0" u="none" strike="noStrike" cap="none">
                <a:solidFill>
                  <a:schemeClr val="accent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2pPr>
            <a:lvl3pPr marR="0" lvl="2"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3pPr>
            <a:lvl4pPr marR="0" lvl="3"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4pPr>
            <a:lvl5pPr marR="0" lvl="4"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5pPr>
            <a:lvl6pPr marR="0" lvl="5"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6pPr>
            <a:lvl7pPr marR="0" lvl="6"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7pPr>
            <a:lvl8pPr marR="0" lvl="7"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8pPr>
            <a:lvl9pPr marR="0" lvl="8" algn="l" rtl="0">
              <a:lnSpc>
                <a:spcPct val="100000"/>
              </a:lnSpc>
              <a:spcBef>
                <a:spcPts val="0"/>
              </a:spcBef>
              <a:spcAft>
                <a:spcPts val="0"/>
              </a:spcAft>
              <a:buClr>
                <a:schemeClr val="dk1"/>
              </a:buClr>
              <a:buSzPts val="1800"/>
              <a:buFont typeface="Teko Light"/>
              <a:buNone/>
              <a:defRPr sz="1800" b="0" i="0" u="none" strike="noStrike" cap="none">
                <a:solidFill>
                  <a:schemeClr val="dk1"/>
                </a:solidFill>
                <a:latin typeface="Teko Light"/>
                <a:ea typeface="Teko Light"/>
                <a:cs typeface="Teko Light"/>
                <a:sym typeface="Teko Light"/>
              </a:defRPr>
            </a:lvl9pPr>
          </a:lstStyle>
          <a:p>
            <a:r>
              <a:rPr lang="en-US" sz="2800" dirty="0"/>
              <a:t>References</a:t>
            </a:r>
            <a:endParaRPr lang="en-US" dirty="0"/>
          </a:p>
        </p:txBody>
      </p:sp>
      <p:sp>
        <p:nvSpPr>
          <p:cNvPr id="33" name="Google Shape;152;p29">
            <a:extLst>
              <a:ext uri="{FF2B5EF4-FFF2-40B4-BE49-F238E27FC236}">
                <a16:creationId xmlns:a16="http://schemas.microsoft.com/office/drawing/2014/main" id="{12F3297B-1060-96B6-571C-57ADB9121E21}"/>
              </a:ext>
            </a:extLst>
          </p:cNvPr>
          <p:cNvSpPr txBox="1">
            <a:spLocks/>
          </p:cNvSpPr>
          <p:nvPr/>
        </p:nvSpPr>
        <p:spPr>
          <a:xfrm>
            <a:off x="7589145" y="3365874"/>
            <a:ext cx="595915"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5500"/>
              <a:buFont typeface="Teko Light"/>
              <a:buNone/>
              <a:defRPr sz="7200" b="0" i="0" u="none" strike="noStrike" cap="none">
                <a:solidFill>
                  <a:schemeClr val="lt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5500"/>
              <a:buFont typeface="Fira Sans Extra Condensed Medium"/>
              <a:buNone/>
              <a:defRPr sz="55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en" sz="4000" dirty="0">
                <a:solidFill>
                  <a:schemeClr val="tx1">
                    <a:lumMod val="50000"/>
                  </a:schemeClr>
                </a:solidFill>
              </a:rPr>
              <a:t>04</a:t>
            </a:r>
          </a:p>
        </p:txBody>
      </p:sp>
    </p:spTree>
    <p:extLst>
      <p:ext uri="{BB962C8B-B14F-4D97-AF65-F5344CB8AC3E}">
        <p14:creationId xmlns:p14="http://schemas.microsoft.com/office/powerpoint/2010/main" val="2152762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5" name="Google Shape;414;p43">
            <a:extLst>
              <a:ext uri="{FF2B5EF4-FFF2-40B4-BE49-F238E27FC236}">
                <a16:creationId xmlns:a16="http://schemas.microsoft.com/office/drawing/2014/main" id="{ADB9E304-1B67-86B5-4260-FFFC9DF043EF}"/>
              </a:ext>
            </a:extLst>
          </p:cNvPr>
          <p:cNvSpPr txBox="1">
            <a:spLocks/>
          </p:cNvSpPr>
          <p:nvPr/>
        </p:nvSpPr>
        <p:spPr>
          <a:xfrm>
            <a:off x="5273065" y="136402"/>
            <a:ext cx="1821239" cy="58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2pPr>
            <a:lvl3pPr marR="0" lvl="2"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3pPr>
            <a:lvl4pPr marR="0" lvl="3"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4pPr>
            <a:lvl5pPr marR="0" lvl="4"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5pPr>
            <a:lvl6pPr marR="0" lvl="5"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6pPr>
            <a:lvl7pPr marR="0" lvl="6"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7pPr>
            <a:lvl8pPr marR="0" lvl="7"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8pPr>
            <a:lvl9pPr marR="0" lvl="8"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9pPr>
          </a:lstStyle>
          <a:p>
            <a:pPr algn="r"/>
            <a:r>
              <a:rPr lang="en-US" sz="3200" dirty="0"/>
              <a:t>Bone Formation</a:t>
            </a:r>
            <a:endParaRPr lang="en-US" dirty="0"/>
          </a:p>
        </p:txBody>
      </p:sp>
      <p:sp>
        <p:nvSpPr>
          <p:cNvPr id="7" name="Google Shape;421;p43">
            <a:extLst>
              <a:ext uri="{FF2B5EF4-FFF2-40B4-BE49-F238E27FC236}">
                <a16:creationId xmlns:a16="http://schemas.microsoft.com/office/drawing/2014/main" id="{34ABD4D8-02D3-CDA2-6C1E-ACA56505C5CB}"/>
              </a:ext>
            </a:extLst>
          </p:cNvPr>
          <p:cNvSpPr/>
          <p:nvPr/>
        </p:nvSpPr>
        <p:spPr>
          <a:xfrm rot="10800000" flipH="1">
            <a:off x="7472001" y="269708"/>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2;p43">
            <a:extLst>
              <a:ext uri="{FF2B5EF4-FFF2-40B4-BE49-F238E27FC236}">
                <a16:creationId xmlns:a16="http://schemas.microsoft.com/office/drawing/2014/main" id="{1BD052BD-A3B9-91E1-2C33-0A7CC50E4FC3}"/>
              </a:ext>
            </a:extLst>
          </p:cNvPr>
          <p:cNvSpPr/>
          <p:nvPr/>
        </p:nvSpPr>
        <p:spPr>
          <a:xfrm flipH="1">
            <a:off x="7209851" y="102442"/>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3;p43">
            <a:extLst>
              <a:ext uri="{FF2B5EF4-FFF2-40B4-BE49-F238E27FC236}">
                <a16:creationId xmlns:a16="http://schemas.microsoft.com/office/drawing/2014/main" id="{D662735F-AB9E-7198-C113-252484DF026D}"/>
              </a:ext>
            </a:extLst>
          </p:cNvPr>
          <p:cNvSpPr/>
          <p:nvPr/>
        </p:nvSpPr>
        <p:spPr>
          <a:xfrm flipH="1">
            <a:off x="7359715" y="250642"/>
            <a:ext cx="909000" cy="899100"/>
          </a:xfrm>
          <a:prstGeom prst="ellipse">
            <a:avLst/>
          </a:prstGeom>
          <a:solidFill>
            <a:srgbClr val="D59421"/>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Rectangle 2">
            <a:extLst>
              <a:ext uri="{FF2B5EF4-FFF2-40B4-BE49-F238E27FC236}">
                <a16:creationId xmlns:a16="http://schemas.microsoft.com/office/drawing/2014/main" id="{8E196C6D-373A-1916-AADB-CC20B334A948}"/>
              </a:ext>
            </a:extLst>
          </p:cNvPr>
          <p:cNvSpPr>
            <a:spLocks noChangeArrowheads="1"/>
          </p:cNvSpPr>
          <p:nvPr/>
        </p:nvSpPr>
        <p:spPr bwMode="auto">
          <a:xfrm>
            <a:off x="930690" y="114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Google Shape;1899;p41">
            <a:extLst>
              <a:ext uri="{FF2B5EF4-FFF2-40B4-BE49-F238E27FC236}">
                <a16:creationId xmlns:a16="http://schemas.microsoft.com/office/drawing/2014/main" id="{EAE2E2A3-00F2-E7AD-5D33-7ECE573D78BF}"/>
              </a:ext>
            </a:extLst>
          </p:cNvPr>
          <p:cNvSpPr/>
          <p:nvPr/>
        </p:nvSpPr>
        <p:spPr>
          <a:xfrm flipH="1">
            <a:off x="-291057" y="269708"/>
            <a:ext cx="2736000" cy="582898"/>
          </a:xfrm>
          <a:prstGeom prst="roundRect">
            <a:avLst>
              <a:gd name="adj" fmla="val 50000"/>
            </a:avLst>
          </a:prstGeom>
          <a:solidFill>
            <a:srgbClr val="D59421"/>
          </a:solid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2800" dirty="0">
                <a:solidFill>
                  <a:srgbClr val="FFFFFF"/>
                </a:solidFill>
                <a:latin typeface="Teko Light"/>
                <a:ea typeface="Teko Light"/>
                <a:cs typeface="Teko Light"/>
                <a:sym typeface="Teko Light"/>
              </a:rPr>
              <a:t>SVAK-12</a:t>
            </a:r>
            <a:endParaRPr sz="2400" dirty="0">
              <a:solidFill>
                <a:srgbClr val="FFFFFF"/>
              </a:solidFill>
              <a:latin typeface="Teko Light"/>
              <a:ea typeface="Teko Light"/>
              <a:cs typeface="Teko Light"/>
              <a:sym typeface="Teko Light"/>
            </a:endParaRPr>
          </a:p>
        </p:txBody>
      </p:sp>
      <p:sp>
        <p:nvSpPr>
          <p:cNvPr id="29" name="Google Shape;1899;p41">
            <a:extLst>
              <a:ext uri="{FF2B5EF4-FFF2-40B4-BE49-F238E27FC236}">
                <a16:creationId xmlns:a16="http://schemas.microsoft.com/office/drawing/2014/main" id="{FA58B2F5-3613-73B5-EC5A-CBE746117893}"/>
              </a:ext>
            </a:extLst>
          </p:cNvPr>
          <p:cNvSpPr/>
          <p:nvPr/>
        </p:nvSpPr>
        <p:spPr>
          <a:xfrm flipH="1">
            <a:off x="-291056" y="852606"/>
            <a:ext cx="2016000" cy="443868"/>
          </a:xfrm>
          <a:prstGeom prst="roundRect">
            <a:avLst>
              <a:gd name="adj" fmla="val 50000"/>
            </a:avLst>
          </a:prstGeom>
          <a:solidFill>
            <a:schemeClr val="bg1"/>
          </a:solid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2400" dirty="0">
                <a:solidFill>
                  <a:srgbClr val="D59421"/>
                </a:solidFill>
                <a:latin typeface="Teko Light"/>
                <a:ea typeface="Teko Light"/>
                <a:cs typeface="Teko Light"/>
                <a:sym typeface="Teko Light"/>
              </a:rPr>
              <a:t>BMP</a:t>
            </a:r>
            <a:endParaRPr sz="1800" dirty="0">
              <a:solidFill>
                <a:srgbClr val="D59421"/>
              </a:solidFill>
              <a:latin typeface="Teko Light"/>
              <a:ea typeface="Teko Light"/>
              <a:cs typeface="Teko Light"/>
              <a:sym typeface="Teko Light"/>
            </a:endParaRPr>
          </a:p>
        </p:txBody>
      </p:sp>
      <p:pic>
        <p:nvPicPr>
          <p:cNvPr id="2" name="Picture 1">
            <a:extLst>
              <a:ext uri="{FF2B5EF4-FFF2-40B4-BE49-F238E27FC236}">
                <a16:creationId xmlns:a16="http://schemas.microsoft.com/office/drawing/2014/main" id="{D204C422-761D-8AF4-2062-B513601871BE}"/>
              </a:ext>
            </a:extLst>
          </p:cNvPr>
          <p:cNvPicPr>
            <a:picLocks noChangeAspect="1"/>
          </p:cNvPicPr>
          <p:nvPr/>
        </p:nvPicPr>
        <p:blipFill>
          <a:blip r:embed="rId3"/>
          <a:stretch>
            <a:fillRect/>
          </a:stretch>
        </p:blipFill>
        <p:spPr>
          <a:xfrm>
            <a:off x="7482162" y="364732"/>
            <a:ext cx="671006" cy="671006"/>
          </a:xfrm>
          <a:prstGeom prst="rect">
            <a:avLst/>
          </a:prstGeom>
        </p:spPr>
      </p:pic>
      <p:sp>
        <p:nvSpPr>
          <p:cNvPr id="3" name="Rectangle 2">
            <a:extLst>
              <a:ext uri="{FF2B5EF4-FFF2-40B4-BE49-F238E27FC236}">
                <a16:creationId xmlns:a16="http://schemas.microsoft.com/office/drawing/2014/main" id="{DB129D10-74B3-C86C-34A6-AD425019F50F}"/>
              </a:ext>
            </a:extLst>
          </p:cNvPr>
          <p:cNvSpPr>
            <a:spLocks noChangeArrowheads="1"/>
          </p:cNvSpPr>
          <p:nvPr/>
        </p:nvSpPr>
        <p:spPr bwMode="auto">
          <a:xfrm>
            <a:off x="485333" y="144687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145" name="Picture 7" descr="page21image57945056">
            <a:extLst>
              <a:ext uri="{FF2B5EF4-FFF2-40B4-BE49-F238E27FC236}">
                <a16:creationId xmlns:a16="http://schemas.microsoft.com/office/drawing/2014/main" id="{6AA33738-9D4E-FC29-CD43-6291AD740EEE}"/>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938904" y="1465208"/>
            <a:ext cx="3644900" cy="3441700"/>
          </a:xfrm>
          <a:prstGeom prst="round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39F1C509-CFC6-3C14-3224-73DFBAF69CCF}"/>
              </a:ext>
            </a:extLst>
          </p:cNvPr>
          <p:cNvSpPr txBox="1"/>
          <p:nvPr/>
        </p:nvSpPr>
        <p:spPr>
          <a:xfrm>
            <a:off x="443440" y="1761638"/>
            <a:ext cx="4003006" cy="3178434"/>
          </a:xfrm>
          <a:prstGeom prst="rect">
            <a:avLst/>
          </a:prstGeom>
          <a:noFill/>
        </p:spPr>
        <p:txBody>
          <a:bodyPr wrap="square">
            <a:spAutoFit/>
          </a:bodyPr>
          <a:lstStyle/>
          <a:p>
            <a:pPr>
              <a:lnSpc>
                <a:spcPct val="107000"/>
              </a:lnSpc>
              <a:spcAft>
                <a:spcPts val="800"/>
              </a:spcAft>
            </a:pPr>
            <a:r>
              <a:rPr lang="en-US" sz="1600" dirty="0">
                <a:effectLst/>
                <a:latin typeface="MS PGothic" panose="020B0600070205080204" pitchFamily="34" charset="-128"/>
                <a:ea typeface="MS PGothic" panose="020B0600070205080204" pitchFamily="34" charset="-128"/>
                <a:cs typeface="Calibri" panose="020F0502020204030204" pitchFamily="34" charset="0"/>
              </a:rPr>
              <a:t>SVAK-12 was identified as a novel BMP signaling activator for potentiating BMP-2 induced trans-differentiation of muscle cells into osteogenic lineages by interrupting the function of Smurf1.</a:t>
            </a:r>
          </a:p>
          <a:p>
            <a:pPr>
              <a:lnSpc>
                <a:spcPct val="107000"/>
              </a:lnSpc>
              <a:spcAft>
                <a:spcPts val="800"/>
              </a:spcAft>
            </a:pPr>
            <a:r>
              <a:rPr lang="en-US" sz="1600" dirty="0">
                <a:effectLst/>
                <a:latin typeface="MS PGothic" panose="020B0600070205080204" pitchFamily="34" charset="-128"/>
                <a:ea typeface="MS PGothic" panose="020B0600070205080204" pitchFamily="34" charset="-128"/>
                <a:cs typeface="Calibri" panose="020F0502020204030204" pitchFamily="34" charset="0"/>
              </a:rPr>
              <a:t>A single-dose of SVAK-12 (100, 250, or 500 </a:t>
            </a:r>
            <a:r>
              <a:rPr lang="en-US" sz="1600" dirty="0" err="1">
                <a:effectLst/>
                <a:latin typeface="MS PGothic" panose="020B0600070205080204" pitchFamily="34" charset="-128"/>
                <a:ea typeface="MS PGothic" panose="020B0600070205080204" pitchFamily="34" charset="-128"/>
                <a:cs typeface="Calibri" panose="020F0502020204030204" pitchFamily="34" charset="0"/>
              </a:rPr>
              <a:t>μg</a:t>
            </a:r>
            <a:r>
              <a:rPr lang="en-US" sz="1600" dirty="0">
                <a:effectLst/>
                <a:latin typeface="MS PGothic" panose="020B0600070205080204" pitchFamily="34" charset="-128"/>
                <a:ea typeface="MS PGothic" panose="020B0600070205080204" pitchFamily="34" charset="-128"/>
                <a:cs typeface="Calibri" panose="020F0502020204030204" pitchFamily="34" charset="0"/>
              </a:rPr>
              <a:t>) combined with a low-dose of exogenous BMP-2 (1.5 </a:t>
            </a:r>
            <a:r>
              <a:rPr lang="en-US" sz="1600" dirty="0" err="1">
                <a:effectLst/>
                <a:latin typeface="MS PGothic" panose="020B0600070205080204" pitchFamily="34" charset="-128"/>
                <a:ea typeface="MS PGothic" panose="020B0600070205080204" pitchFamily="34" charset="-128"/>
                <a:cs typeface="Calibri" panose="020F0502020204030204" pitchFamily="34" charset="0"/>
              </a:rPr>
              <a:t>μg</a:t>
            </a:r>
            <a:r>
              <a:rPr lang="en-US" sz="1600" dirty="0">
                <a:effectLst/>
                <a:latin typeface="MS PGothic" panose="020B0600070205080204" pitchFamily="34" charset="-128"/>
                <a:ea typeface="MS PGothic" panose="020B0600070205080204" pitchFamily="34" charset="-128"/>
                <a:cs typeface="Calibri" panose="020F0502020204030204" pitchFamily="34" charset="0"/>
              </a:rPr>
              <a:t>) enhanced ectopic bone formation when both therapeutics were subcutaneously implanted in rats.</a:t>
            </a:r>
          </a:p>
          <a:p>
            <a:pPr algn="just"/>
            <a:r>
              <a:rPr lang="en-US" sz="1600" dirty="0">
                <a:effectLst/>
                <a:latin typeface="MS PGothic" panose="020B0600070205080204" pitchFamily="34" charset="-128"/>
                <a:ea typeface="MS PGothic" panose="020B0600070205080204" pitchFamily="34" charset="-128"/>
                <a:cs typeface="Calibri" panose="020F0502020204030204" pitchFamily="34" charset="0"/>
              </a:rPr>
              <a:t>.</a:t>
            </a:r>
          </a:p>
        </p:txBody>
      </p:sp>
    </p:spTree>
    <p:extLst>
      <p:ext uri="{BB962C8B-B14F-4D97-AF65-F5344CB8AC3E}">
        <p14:creationId xmlns:p14="http://schemas.microsoft.com/office/powerpoint/2010/main" val="42819485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5" name="Google Shape;414;p43">
            <a:extLst>
              <a:ext uri="{FF2B5EF4-FFF2-40B4-BE49-F238E27FC236}">
                <a16:creationId xmlns:a16="http://schemas.microsoft.com/office/drawing/2014/main" id="{ADB9E304-1B67-86B5-4260-FFFC9DF043EF}"/>
              </a:ext>
            </a:extLst>
          </p:cNvPr>
          <p:cNvSpPr txBox="1">
            <a:spLocks/>
          </p:cNvSpPr>
          <p:nvPr/>
        </p:nvSpPr>
        <p:spPr>
          <a:xfrm>
            <a:off x="4937760" y="102442"/>
            <a:ext cx="2197159" cy="58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2pPr>
            <a:lvl3pPr marR="0" lvl="2"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3pPr>
            <a:lvl4pPr marR="0" lvl="3"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4pPr>
            <a:lvl5pPr marR="0" lvl="4"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5pPr>
            <a:lvl6pPr marR="0" lvl="5"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6pPr>
            <a:lvl7pPr marR="0" lvl="6"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7pPr>
            <a:lvl8pPr marR="0" lvl="7"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8pPr>
            <a:lvl9pPr marR="0" lvl="8"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9pPr>
          </a:lstStyle>
          <a:p>
            <a:pPr algn="r"/>
            <a:r>
              <a:rPr lang="en-US" sz="3200" dirty="0"/>
              <a:t>Cartilage Formation</a:t>
            </a:r>
            <a:endParaRPr lang="en-US" dirty="0"/>
          </a:p>
        </p:txBody>
      </p:sp>
      <p:sp>
        <p:nvSpPr>
          <p:cNvPr id="7" name="Google Shape;421;p43">
            <a:extLst>
              <a:ext uri="{FF2B5EF4-FFF2-40B4-BE49-F238E27FC236}">
                <a16:creationId xmlns:a16="http://schemas.microsoft.com/office/drawing/2014/main" id="{34ABD4D8-02D3-CDA2-6C1E-ACA56505C5CB}"/>
              </a:ext>
            </a:extLst>
          </p:cNvPr>
          <p:cNvSpPr/>
          <p:nvPr/>
        </p:nvSpPr>
        <p:spPr>
          <a:xfrm rot="10800000" flipH="1">
            <a:off x="7472001" y="269708"/>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2;p43">
            <a:extLst>
              <a:ext uri="{FF2B5EF4-FFF2-40B4-BE49-F238E27FC236}">
                <a16:creationId xmlns:a16="http://schemas.microsoft.com/office/drawing/2014/main" id="{1BD052BD-A3B9-91E1-2C33-0A7CC50E4FC3}"/>
              </a:ext>
            </a:extLst>
          </p:cNvPr>
          <p:cNvSpPr/>
          <p:nvPr/>
        </p:nvSpPr>
        <p:spPr>
          <a:xfrm flipH="1">
            <a:off x="7209851" y="102442"/>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3;p43">
            <a:extLst>
              <a:ext uri="{FF2B5EF4-FFF2-40B4-BE49-F238E27FC236}">
                <a16:creationId xmlns:a16="http://schemas.microsoft.com/office/drawing/2014/main" id="{D662735F-AB9E-7198-C113-252484DF026D}"/>
              </a:ext>
            </a:extLst>
          </p:cNvPr>
          <p:cNvSpPr/>
          <p:nvPr/>
        </p:nvSpPr>
        <p:spPr>
          <a:xfrm flipH="1">
            <a:off x="7359715" y="250642"/>
            <a:ext cx="909000" cy="899100"/>
          </a:xfrm>
          <a:prstGeom prst="ellipse">
            <a:avLst/>
          </a:prstGeom>
          <a:solidFill>
            <a:srgbClr val="C4CDA2"/>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Rectangle 2">
            <a:extLst>
              <a:ext uri="{FF2B5EF4-FFF2-40B4-BE49-F238E27FC236}">
                <a16:creationId xmlns:a16="http://schemas.microsoft.com/office/drawing/2014/main" id="{8E196C6D-373A-1916-AADB-CC20B334A948}"/>
              </a:ext>
            </a:extLst>
          </p:cNvPr>
          <p:cNvSpPr>
            <a:spLocks noChangeArrowheads="1"/>
          </p:cNvSpPr>
          <p:nvPr/>
        </p:nvSpPr>
        <p:spPr bwMode="auto">
          <a:xfrm>
            <a:off x="930690" y="114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Google Shape;1899;p41">
            <a:extLst>
              <a:ext uri="{FF2B5EF4-FFF2-40B4-BE49-F238E27FC236}">
                <a16:creationId xmlns:a16="http://schemas.microsoft.com/office/drawing/2014/main" id="{EAE2E2A3-00F2-E7AD-5D33-7ECE573D78BF}"/>
              </a:ext>
            </a:extLst>
          </p:cNvPr>
          <p:cNvSpPr/>
          <p:nvPr/>
        </p:nvSpPr>
        <p:spPr>
          <a:xfrm flipH="1">
            <a:off x="-291057" y="269708"/>
            <a:ext cx="2729456" cy="582898"/>
          </a:xfrm>
          <a:prstGeom prst="roundRect">
            <a:avLst>
              <a:gd name="adj" fmla="val 50000"/>
            </a:avLst>
          </a:prstGeom>
          <a:solidFill>
            <a:srgbClr val="C4CDA2"/>
          </a:solid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US" sz="2800" dirty="0">
                <a:solidFill>
                  <a:srgbClr val="FFFFFF"/>
                </a:solidFill>
                <a:latin typeface="Teko Light"/>
                <a:ea typeface="Teko Light"/>
                <a:cs typeface="Teko Light"/>
                <a:sym typeface="Teko Light"/>
              </a:rPr>
              <a:t>Strontium ranelate</a:t>
            </a:r>
            <a:endParaRPr lang="en-US" sz="2400" dirty="0">
              <a:solidFill>
                <a:srgbClr val="FFFFFF"/>
              </a:solidFill>
              <a:latin typeface="Teko Light"/>
              <a:ea typeface="Teko Light"/>
              <a:cs typeface="Teko Light"/>
              <a:sym typeface="Teko Light"/>
            </a:endParaRPr>
          </a:p>
        </p:txBody>
      </p:sp>
      <p:pic>
        <p:nvPicPr>
          <p:cNvPr id="3" name="Picture 2">
            <a:extLst>
              <a:ext uri="{FF2B5EF4-FFF2-40B4-BE49-F238E27FC236}">
                <a16:creationId xmlns:a16="http://schemas.microsoft.com/office/drawing/2014/main" id="{A176E815-E9FF-E1CF-6478-4B43918CEEDD}"/>
              </a:ext>
            </a:extLst>
          </p:cNvPr>
          <p:cNvPicPr>
            <a:picLocks noChangeAspect="1"/>
          </p:cNvPicPr>
          <p:nvPr/>
        </p:nvPicPr>
        <p:blipFill>
          <a:blip r:embed="rId3"/>
          <a:stretch>
            <a:fillRect/>
          </a:stretch>
        </p:blipFill>
        <p:spPr>
          <a:xfrm>
            <a:off x="7472001" y="346587"/>
            <a:ext cx="706799" cy="706799"/>
          </a:xfrm>
          <a:prstGeom prst="rect">
            <a:avLst/>
          </a:prstGeom>
        </p:spPr>
      </p:pic>
      <p:sp>
        <p:nvSpPr>
          <p:cNvPr id="6" name="TextBox 5">
            <a:extLst>
              <a:ext uri="{FF2B5EF4-FFF2-40B4-BE49-F238E27FC236}">
                <a16:creationId xmlns:a16="http://schemas.microsoft.com/office/drawing/2014/main" id="{6215F5D1-2C66-4A3C-E502-4C8E949207E6}"/>
              </a:ext>
            </a:extLst>
          </p:cNvPr>
          <p:cNvSpPr txBox="1"/>
          <p:nvPr/>
        </p:nvSpPr>
        <p:spPr>
          <a:xfrm>
            <a:off x="0" y="3147601"/>
            <a:ext cx="9144000" cy="1847109"/>
          </a:xfrm>
          <a:prstGeom prst="rect">
            <a:avLst/>
          </a:prstGeom>
          <a:noFill/>
        </p:spPr>
        <p:txBody>
          <a:bodyPr wrap="square">
            <a:spAutoFit/>
          </a:bodyPr>
          <a:lstStyle/>
          <a:p>
            <a:pPr marL="285750" indent="-285750" algn="just">
              <a:lnSpc>
                <a:spcPct val="107000"/>
              </a:lnSpc>
              <a:spcAft>
                <a:spcPts val="800"/>
              </a:spcAft>
              <a:buClr>
                <a:srgbClr val="C4CDA2"/>
              </a:buClr>
              <a:buSzPct val="200000"/>
              <a:buFont typeface="Arial" panose="020B0604020202020204" pitchFamily="34" charset="0"/>
              <a:buChar char="•"/>
            </a:pPr>
            <a:r>
              <a:rPr lang="en-US" sz="1600" dirty="0">
                <a:latin typeface="MS PGothic" panose="020B0600070205080204" pitchFamily="34" charset="-128"/>
                <a:ea typeface="MS PGothic" panose="020B0600070205080204" pitchFamily="34" charset="-128"/>
                <a:cs typeface="Calibri" panose="020F0502020204030204" pitchFamily="34" charset="0"/>
              </a:rPr>
              <a:t>Is a</a:t>
            </a:r>
            <a:r>
              <a:rPr lang="en-US" sz="1600" dirty="0">
                <a:effectLst/>
                <a:latin typeface="MS PGothic" panose="020B0600070205080204" pitchFamily="34" charset="-128"/>
                <a:ea typeface="MS PGothic" panose="020B0600070205080204" pitchFamily="34" charset="-128"/>
                <a:cs typeface="Calibri" panose="020F0502020204030204" pitchFamily="34" charset="0"/>
              </a:rPr>
              <a:t> strontium (II) salt of </a:t>
            </a:r>
            <a:r>
              <a:rPr lang="en-US" sz="1600" dirty="0" err="1">
                <a:effectLst/>
                <a:latin typeface="MS PGothic" panose="020B0600070205080204" pitchFamily="34" charset="-128"/>
                <a:ea typeface="MS PGothic" panose="020B0600070205080204" pitchFamily="34" charset="-128"/>
                <a:cs typeface="Calibri" panose="020F0502020204030204" pitchFamily="34" charset="0"/>
              </a:rPr>
              <a:t>ranelic</a:t>
            </a:r>
            <a:r>
              <a:rPr lang="en-US" sz="1600" dirty="0">
                <a:effectLst/>
                <a:latin typeface="MS PGothic" panose="020B0600070205080204" pitchFamily="34" charset="-128"/>
                <a:ea typeface="MS PGothic" panose="020B0600070205080204" pitchFamily="34" charset="-128"/>
                <a:cs typeface="Calibri" panose="020F0502020204030204" pitchFamily="34" charset="0"/>
              </a:rPr>
              <a:t> acid</a:t>
            </a:r>
            <a:r>
              <a:rPr lang="en-US" sz="1600" dirty="0">
                <a:latin typeface="MS PGothic" panose="020B0600070205080204" pitchFamily="34" charset="-128"/>
                <a:ea typeface="MS PGothic" panose="020B0600070205080204" pitchFamily="34" charset="-128"/>
                <a:cs typeface="Calibri" panose="020F0502020204030204" pitchFamily="34" charset="0"/>
              </a:rPr>
              <a:t> which acts as an </a:t>
            </a:r>
            <a:r>
              <a:rPr lang="en-US" sz="1600" dirty="0" err="1">
                <a:effectLst/>
                <a:latin typeface="MS PGothic" panose="020B0600070205080204" pitchFamily="34" charset="-128"/>
                <a:ea typeface="MS PGothic" panose="020B0600070205080204" pitchFamily="34" charset="-128"/>
                <a:cs typeface="Calibri" panose="020F0502020204030204" pitchFamily="34" charset="0"/>
              </a:rPr>
              <a:t>antiosteoporotic</a:t>
            </a:r>
            <a:r>
              <a:rPr lang="en-US" sz="1600" dirty="0">
                <a:latin typeface="MS PGothic" panose="020B0600070205080204" pitchFamily="34" charset="-128"/>
                <a:ea typeface="MS PGothic" panose="020B0600070205080204" pitchFamily="34" charset="-128"/>
                <a:cs typeface="Calibri" panose="020F0502020204030204" pitchFamily="34" charset="0"/>
              </a:rPr>
              <a:t> </a:t>
            </a:r>
            <a:r>
              <a:rPr lang="en-US" sz="1600" dirty="0">
                <a:effectLst/>
                <a:latin typeface="MS PGothic" panose="020B0600070205080204" pitchFamily="34" charset="-128"/>
                <a:ea typeface="MS PGothic" panose="020B0600070205080204" pitchFamily="34" charset="-128"/>
                <a:cs typeface="Calibri" panose="020F0502020204030204" pitchFamily="34" charset="0"/>
              </a:rPr>
              <a:t>agent which both increases bone formation and inhibits bone resorption.</a:t>
            </a:r>
          </a:p>
          <a:p>
            <a:pPr marL="285750" indent="-285750" algn="just">
              <a:lnSpc>
                <a:spcPct val="107000"/>
              </a:lnSpc>
              <a:spcAft>
                <a:spcPts val="800"/>
              </a:spcAft>
              <a:buClr>
                <a:srgbClr val="C4CDA2"/>
              </a:buClr>
              <a:buSzPct val="200000"/>
              <a:buFont typeface="Arial" panose="020B0604020202020204" pitchFamily="34" charset="0"/>
              <a:buChar char="•"/>
            </a:pPr>
            <a:r>
              <a:rPr lang="en-US" sz="1600" dirty="0">
                <a:effectLst/>
                <a:latin typeface="MS PGothic" panose="020B0600070205080204" pitchFamily="34" charset="-128"/>
                <a:ea typeface="MS PGothic" panose="020B0600070205080204" pitchFamily="34" charset="-128"/>
                <a:cs typeface="Calibri" panose="020F0502020204030204" pitchFamily="34" charset="0"/>
              </a:rPr>
              <a:t>Sr treatment upregulates osteogenic gene expression in osteoblasts, which has been found to be dependent on mitogen-activated protein kinase (MAPK) </a:t>
            </a:r>
            <a:r>
              <a:rPr lang="en-US" sz="1600" dirty="0" err="1">
                <a:effectLst/>
                <a:latin typeface="MS PGothic" panose="020B0600070205080204" pitchFamily="34" charset="-128"/>
                <a:ea typeface="MS PGothic" panose="020B0600070205080204" pitchFamily="34" charset="-128"/>
                <a:cs typeface="Calibri" panose="020F0502020204030204" pitchFamily="34" charset="0"/>
              </a:rPr>
              <a:t>signalling</a:t>
            </a:r>
            <a:r>
              <a:rPr lang="en-US" sz="1600" dirty="0">
                <a:effectLst/>
                <a:latin typeface="MS PGothic" panose="020B0600070205080204" pitchFamily="34" charset="-128"/>
                <a:ea typeface="MS PGothic" panose="020B0600070205080204" pitchFamily="34" charset="-128"/>
                <a:cs typeface="Calibri" panose="020F0502020204030204" pitchFamily="34" charset="0"/>
              </a:rPr>
              <a:t> and ERK 1/2 phosphorylation.</a:t>
            </a:r>
          </a:p>
          <a:p>
            <a:pPr marL="285750" indent="-285750" algn="just">
              <a:lnSpc>
                <a:spcPct val="107000"/>
              </a:lnSpc>
              <a:spcAft>
                <a:spcPts val="800"/>
              </a:spcAft>
              <a:buClr>
                <a:srgbClr val="C4CDA2"/>
              </a:buClr>
              <a:buSzPct val="200000"/>
              <a:buFont typeface="Arial" panose="020B0604020202020204" pitchFamily="34" charset="0"/>
              <a:buChar char="•"/>
            </a:pPr>
            <a:r>
              <a:rPr lang="en-US" sz="1600" dirty="0">
                <a:effectLst/>
                <a:latin typeface="MS PGothic" panose="020B0600070205080204" pitchFamily="34" charset="-128"/>
                <a:ea typeface="MS PGothic" panose="020B0600070205080204" pitchFamily="34" charset="-128"/>
                <a:cs typeface="Calibri" panose="020F0502020204030204" pitchFamily="34" charset="0"/>
              </a:rPr>
              <a:t>Sr treatment has been shown to decrease osteo-</a:t>
            </a:r>
            <a:r>
              <a:rPr lang="en-US" sz="1600" dirty="0" err="1">
                <a:effectLst/>
                <a:latin typeface="MS PGothic" panose="020B0600070205080204" pitchFamily="34" charset="-128"/>
                <a:ea typeface="MS PGothic" panose="020B0600070205080204" pitchFamily="34" charset="-128"/>
                <a:cs typeface="Calibri" panose="020F0502020204030204" pitchFamily="34" charset="0"/>
              </a:rPr>
              <a:t>clastogenesis</a:t>
            </a:r>
            <a:r>
              <a:rPr lang="en-US" sz="1600" dirty="0">
                <a:effectLst/>
                <a:latin typeface="MS PGothic" panose="020B0600070205080204" pitchFamily="34" charset="-128"/>
                <a:ea typeface="MS PGothic" panose="020B0600070205080204" pitchFamily="34" charset="-128"/>
                <a:cs typeface="Calibri" panose="020F0502020204030204" pitchFamily="34" charset="0"/>
              </a:rPr>
              <a:t> and therefore reduce the number of mature osteoclasts in vitro, which is directly related to a reduction in the formation of resorption pits.</a:t>
            </a:r>
          </a:p>
        </p:txBody>
      </p:sp>
      <p:pic>
        <p:nvPicPr>
          <p:cNvPr id="12" name="Graphic 11">
            <a:extLst>
              <a:ext uri="{FF2B5EF4-FFF2-40B4-BE49-F238E27FC236}">
                <a16:creationId xmlns:a16="http://schemas.microsoft.com/office/drawing/2014/main" id="{7B5AE254-5948-24F3-B6E9-4DB3B7D632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868336" y="1334657"/>
            <a:ext cx="1266583" cy="1593947"/>
          </a:xfrm>
          <a:prstGeom prst="rect">
            <a:avLst/>
          </a:prstGeom>
        </p:spPr>
      </p:pic>
      <p:pic>
        <p:nvPicPr>
          <p:cNvPr id="14" name="Picture 13">
            <a:extLst>
              <a:ext uri="{FF2B5EF4-FFF2-40B4-BE49-F238E27FC236}">
                <a16:creationId xmlns:a16="http://schemas.microsoft.com/office/drawing/2014/main" id="{B4E9E20E-9D99-035F-3894-DE7265B97BE3}"/>
              </a:ext>
            </a:extLst>
          </p:cNvPr>
          <p:cNvPicPr>
            <a:picLocks noChangeAspect="1"/>
          </p:cNvPicPr>
          <p:nvPr/>
        </p:nvPicPr>
        <p:blipFill>
          <a:blip r:embed="rId6"/>
          <a:stretch>
            <a:fillRect/>
          </a:stretch>
        </p:blipFill>
        <p:spPr>
          <a:xfrm>
            <a:off x="1014994" y="1024176"/>
            <a:ext cx="4460600" cy="2031353"/>
          </a:xfrm>
          <a:prstGeom prst="roundRect">
            <a:avLst/>
          </a:prstGeom>
        </p:spPr>
      </p:pic>
    </p:spTree>
    <p:extLst>
      <p:ext uri="{BB962C8B-B14F-4D97-AF65-F5344CB8AC3E}">
        <p14:creationId xmlns:p14="http://schemas.microsoft.com/office/powerpoint/2010/main" val="3895367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5" name="Google Shape;414;p43">
            <a:extLst>
              <a:ext uri="{FF2B5EF4-FFF2-40B4-BE49-F238E27FC236}">
                <a16:creationId xmlns:a16="http://schemas.microsoft.com/office/drawing/2014/main" id="{ADB9E304-1B67-86B5-4260-FFFC9DF043EF}"/>
              </a:ext>
            </a:extLst>
          </p:cNvPr>
          <p:cNvSpPr txBox="1">
            <a:spLocks/>
          </p:cNvSpPr>
          <p:nvPr/>
        </p:nvSpPr>
        <p:spPr>
          <a:xfrm>
            <a:off x="4937760" y="102442"/>
            <a:ext cx="2197159" cy="58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2pPr>
            <a:lvl3pPr marR="0" lvl="2"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3pPr>
            <a:lvl4pPr marR="0" lvl="3"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4pPr>
            <a:lvl5pPr marR="0" lvl="4"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5pPr>
            <a:lvl6pPr marR="0" lvl="5"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6pPr>
            <a:lvl7pPr marR="0" lvl="6"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7pPr>
            <a:lvl8pPr marR="0" lvl="7"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8pPr>
            <a:lvl9pPr marR="0" lvl="8"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9pPr>
          </a:lstStyle>
          <a:p>
            <a:pPr algn="r"/>
            <a:r>
              <a:rPr lang="en-US" sz="3200" dirty="0"/>
              <a:t>Neural Regeneration</a:t>
            </a:r>
            <a:endParaRPr lang="en-US" dirty="0"/>
          </a:p>
        </p:txBody>
      </p:sp>
      <p:sp>
        <p:nvSpPr>
          <p:cNvPr id="7" name="Google Shape;421;p43">
            <a:extLst>
              <a:ext uri="{FF2B5EF4-FFF2-40B4-BE49-F238E27FC236}">
                <a16:creationId xmlns:a16="http://schemas.microsoft.com/office/drawing/2014/main" id="{34ABD4D8-02D3-CDA2-6C1E-ACA56505C5CB}"/>
              </a:ext>
            </a:extLst>
          </p:cNvPr>
          <p:cNvSpPr/>
          <p:nvPr/>
        </p:nvSpPr>
        <p:spPr>
          <a:xfrm rot="10800000" flipH="1">
            <a:off x="7472001" y="269708"/>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2;p43">
            <a:extLst>
              <a:ext uri="{FF2B5EF4-FFF2-40B4-BE49-F238E27FC236}">
                <a16:creationId xmlns:a16="http://schemas.microsoft.com/office/drawing/2014/main" id="{1BD052BD-A3B9-91E1-2C33-0A7CC50E4FC3}"/>
              </a:ext>
            </a:extLst>
          </p:cNvPr>
          <p:cNvSpPr/>
          <p:nvPr/>
        </p:nvSpPr>
        <p:spPr>
          <a:xfrm flipH="1">
            <a:off x="7209851" y="102442"/>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3;p43">
            <a:extLst>
              <a:ext uri="{FF2B5EF4-FFF2-40B4-BE49-F238E27FC236}">
                <a16:creationId xmlns:a16="http://schemas.microsoft.com/office/drawing/2014/main" id="{D662735F-AB9E-7198-C113-252484DF026D}"/>
              </a:ext>
            </a:extLst>
          </p:cNvPr>
          <p:cNvSpPr/>
          <p:nvPr/>
        </p:nvSpPr>
        <p:spPr>
          <a:xfrm flipH="1">
            <a:off x="7359715" y="250642"/>
            <a:ext cx="909000" cy="899100"/>
          </a:xfrm>
          <a:prstGeom prst="ellipse">
            <a:avLst/>
          </a:prstGeom>
          <a:solidFill>
            <a:srgbClr val="88AFA6"/>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Rectangle 2">
            <a:extLst>
              <a:ext uri="{FF2B5EF4-FFF2-40B4-BE49-F238E27FC236}">
                <a16:creationId xmlns:a16="http://schemas.microsoft.com/office/drawing/2014/main" id="{8E196C6D-373A-1916-AADB-CC20B334A948}"/>
              </a:ext>
            </a:extLst>
          </p:cNvPr>
          <p:cNvSpPr>
            <a:spLocks noChangeArrowheads="1"/>
          </p:cNvSpPr>
          <p:nvPr/>
        </p:nvSpPr>
        <p:spPr bwMode="auto">
          <a:xfrm>
            <a:off x="930690" y="114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Google Shape;1899;p41">
            <a:extLst>
              <a:ext uri="{FF2B5EF4-FFF2-40B4-BE49-F238E27FC236}">
                <a16:creationId xmlns:a16="http://schemas.microsoft.com/office/drawing/2014/main" id="{EAE2E2A3-00F2-E7AD-5D33-7ECE573D78BF}"/>
              </a:ext>
            </a:extLst>
          </p:cNvPr>
          <p:cNvSpPr/>
          <p:nvPr/>
        </p:nvSpPr>
        <p:spPr>
          <a:xfrm flipH="1">
            <a:off x="-291057" y="269708"/>
            <a:ext cx="2729456" cy="582898"/>
          </a:xfrm>
          <a:prstGeom prst="roundRect">
            <a:avLst>
              <a:gd name="adj" fmla="val 50000"/>
            </a:avLst>
          </a:prstGeom>
          <a:solidFill>
            <a:srgbClr val="88AFA6"/>
          </a:solid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2800" dirty="0" err="1">
                <a:solidFill>
                  <a:srgbClr val="FFFFFF"/>
                </a:solidFill>
                <a:latin typeface="Teko Light"/>
                <a:ea typeface="Teko Light"/>
                <a:cs typeface="Teko Light"/>
                <a:sym typeface="Teko Light"/>
              </a:rPr>
              <a:t>db</a:t>
            </a:r>
            <a:r>
              <a:rPr lang="en" sz="2800" dirty="0">
                <a:solidFill>
                  <a:srgbClr val="FFFFFF"/>
                </a:solidFill>
                <a:latin typeface="Teko Light"/>
                <a:ea typeface="Teko Light"/>
                <a:cs typeface="Teko Light"/>
                <a:sym typeface="Teko Light"/>
              </a:rPr>
              <a:t>-cAMP</a:t>
            </a:r>
            <a:endParaRPr sz="2400" dirty="0">
              <a:solidFill>
                <a:srgbClr val="FFFFFF"/>
              </a:solidFill>
              <a:latin typeface="Teko Light"/>
              <a:ea typeface="Teko Light"/>
              <a:cs typeface="Teko Light"/>
              <a:sym typeface="Teko Light"/>
            </a:endParaRPr>
          </a:p>
        </p:txBody>
      </p:sp>
      <p:pic>
        <p:nvPicPr>
          <p:cNvPr id="3" name="Picture 2">
            <a:extLst>
              <a:ext uri="{FF2B5EF4-FFF2-40B4-BE49-F238E27FC236}">
                <a16:creationId xmlns:a16="http://schemas.microsoft.com/office/drawing/2014/main" id="{A176E815-E9FF-E1CF-6478-4B43918CEEDD}"/>
              </a:ext>
            </a:extLst>
          </p:cNvPr>
          <p:cNvPicPr>
            <a:picLocks noChangeAspect="1"/>
          </p:cNvPicPr>
          <p:nvPr/>
        </p:nvPicPr>
        <p:blipFill>
          <a:blip r:embed="rId3"/>
          <a:stretch>
            <a:fillRect/>
          </a:stretch>
        </p:blipFill>
        <p:spPr>
          <a:xfrm>
            <a:off x="7472001" y="346587"/>
            <a:ext cx="706799" cy="706799"/>
          </a:xfrm>
          <a:prstGeom prst="rect">
            <a:avLst/>
          </a:prstGeom>
        </p:spPr>
      </p:pic>
      <p:sp>
        <p:nvSpPr>
          <p:cNvPr id="4" name="TextBox 3">
            <a:extLst>
              <a:ext uri="{FF2B5EF4-FFF2-40B4-BE49-F238E27FC236}">
                <a16:creationId xmlns:a16="http://schemas.microsoft.com/office/drawing/2014/main" id="{F2DB95A3-9016-578B-CCEF-BDCBA5BA7EBA}"/>
              </a:ext>
            </a:extLst>
          </p:cNvPr>
          <p:cNvSpPr txBox="1"/>
          <p:nvPr/>
        </p:nvSpPr>
        <p:spPr>
          <a:xfrm>
            <a:off x="311253" y="1899906"/>
            <a:ext cx="8375548" cy="2393604"/>
          </a:xfrm>
          <a:prstGeom prst="rect">
            <a:avLst/>
          </a:prstGeom>
          <a:noFill/>
        </p:spPr>
        <p:txBody>
          <a:bodyPr wrap="square">
            <a:spAutoFit/>
          </a:bodyPr>
          <a:lstStyle/>
          <a:p>
            <a:pPr marL="342900" indent="-342900" algn="just">
              <a:lnSpc>
                <a:spcPct val="107000"/>
              </a:lnSpc>
              <a:spcAft>
                <a:spcPts val="800"/>
              </a:spcAft>
              <a:buClr>
                <a:srgbClr val="88AFA6"/>
              </a:buClr>
              <a:buSzPct val="200000"/>
              <a:buFont typeface="Arial" panose="020B0604020202020204" pitchFamily="34" charset="0"/>
              <a:buChar char="•"/>
            </a:pPr>
            <a:r>
              <a:rPr lang="en-US" sz="1600" dirty="0" err="1">
                <a:effectLst/>
                <a:latin typeface="MS PGothic" panose="020B0600070205080204" pitchFamily="34" charset="-128"/>
                <a:ea typeface="MS PGothic" panose="020B0600070205080204" pitchFamily="34" charset="-128"/>
                <a:cs typeface="Calibri" panose="020F0502020204030204" pitchFamily="34" charset="0"/>
              </a:rPr>
              <a:t>Dibutyryl</a:t>
            </a:r>
            <a:r>
              <a:rPr lang="en-US" sz="1600" dirty="0">
                <a:effectLst/>
                <a:latin typeface="MS PGothic" panose="020B0600070205080204" pitchFamily="34" charset="-128"/>
                <a:ea typeface="MS PGothic" panose="020B0600070205080204" pitchFamily="34" charset="-128"/>
                <a:cs typeface="Calibri" panose="020F0502020204030204" pitchFamily="34" charset="0"/>
              </a:rPr>
              <a:t> cyclic-AMP (</a:t>
            </a:r>
            <a:r>
              <a:rPr lang="en-US" sz="1600" dirty="0" err="1">
                <a:effectLst/>
                <a:latin typeface="MS PGothic" panose="020B0600070205080204" pitchFamily="34" charset="-128"/>
                <a:ea typeface="MS PGothic" panose="020B0600070205080204" pitchFamily="34" charset="-128"/>
                <a:cs typeface="Calibri" panose="020F0502020204030204" pitchFamily="34" charset="0"/>
              </a:rPr>
              <a:t>db</a:t>
            </a:r>
            <a:r>
              <a:rPr lang="en-US" sz="1600" dirty="0">
                <a:effectLst/>
                <a:latin typeface="MS PGothic" panose="020B0600070205080204" pitchFamily="34" charset="-128"/>
                <a:ea typeface="MS PGothic" panose="020B0600070205080204" pitchFamily="34" charset="-128"/>
                <a:cs typeface="Calibri" panose="020F0502020204030204" pitchFamily="34" charset="0"/>
              </a:rPr>
              <a:t>-cAMP) has a significant effect on neural regeneration.</a:t>
            </a:r>
          </a:p>
          <a:p>
            <a:pPr marL="342900" indent="-342900" algn="just">
              <a:lnSpc>
                <a:spcPct val="107000"/>
              </a:lnSpc>
              <a:spcAft>
                <a:spcPts val="800"/>
              </a:spcAft>
              <a:buClr>
                <a:srgbClr val="88AFA6"/>
              </a:buClr>
              <a:buSzPct val="200000"/>
              <a:buFont typeface="Arial" panose="020B0604020202020204" pitchFamily="34" charset="0"/>
              <a:buChar char="•"/>
            </a:pPr>
            <a:r>
              <a:rPr lang="en-US" sz="1600" dirty="0">
                <a:effectLst/>
                <a:latin typeface="MS PGothic" panose="020B0600070205080204" pitchFamily="34" charset="-128"/>
                <a:ea typeface="MS PGothic" panose="020B0600070205080204" pitchFamily="34" charset="-128"/>
                <a:cs typeface="Calibri" panose="020F0502020204030204" pitchFamily="34" charset="0"/>
              </a:rPr>
              <a:t>Exogenous administration of </a:t>
            </a:r>
            <a:r>
              <a:rPr lang="en-US" sz="1600" dirty="0" err="1">
                <a:effectLst/>
                <a:latin typeface="MS PGothic" panose="020B0600070205080204" pitchFamily="34" charset="-128"/>
                <a:ea typeface="MS PGothic" panose="020B0600070205080204" pitchFamily="34" charset="-128"/>
                <a:cs typeface="Calibri" panose="020F0502020204030204" pitchFamily="34" charset="0"/>
              </a:rPr>
              <a:t>db</a:t>
            </a:r>
            <a:r>
              <a:rPr lang="en-US" sz="1600" dirty="0">
                <a:effectLst/>
                <a:latin typeface="MS PGothic" panose="020B0600070205080204" pitchFamily="34" charset="-128"/>
                <a:ea typeface="MS PGothic" panose="020B0600070205080204" pitchFamily="34" charset="-128"/>
                <a:cs typeface="Calibri" panose="020F0502020204030204" pitchFamily="34" charset="0"/>
              </a:rPr>
              <a:t>-cAMP into the injured area significantly improved motor recovery in a rat ischemia model. The </a:t>
            </a:r>
            <a:r>
              <a:rPr lang="en-US" sz="1600" dirty="0" err="1">
                <a:effectLst/>
                <a:latin typeface="MS PGothic" panose="020B0600070205080204" pitchFamily="34" charset="-128"/>
                <a:ea typeface="MS PGothic" panose="020B0600070205080204" pitchFamily="34" charset="-128"/>
                <a:cs typeface="Calibri" panose="020F0502020204030204" pitchFamily="34" charset="0"/>
              </a:rPr>
              <a:t>db</a:t>
            </a:r>
            <a:r>
              <a:rPr lang="en-US" sz="1600" dirty="0">
                <a:effectLst/>
                <a:latin typeface="MS PGothic" panose="020B0600070205080204" pitchFamily="34" charset="-128"/>
                <a:ea typeface="MS PGothic" panose="020B0600070205080204" pitchFamily="34" charset="-128"/>
                <a:cs typeface="Calibri" panose="020F0502020204030204" pitchFamily="34" charset="0"/>
              </a:rPr>
              <a:t>-cAMP treated rat groups showed increased expression of growth associated protein 43 (GAP-43), a protein associated with axon regeneration and neural regeneration.</a:t>
            </a:r>
          </a:p>
          <a:p>
            <a:pPr marL="342900" indent="-342900" algn="just">
              <a:lnSpc>
                <a:spcPct val="107000"/>
              </a:lnSpc>
              <a:spcAft>
                <a:spcPts val="800"/>
              </a:spcAft>
              <a:buClr>
                <a:srgbClr val="88AFA6"/>
              </a:buClr>
              <a:buSzPct val="200000"/>
              <a:buFont typeface="Arial" panose="020B0604020202020204" pitchFamily="34" charset="0"/>
              <a:buChar char="•"/>
            </a:pPr>
            <a:r>
              <a:rPr lang="en-US" sz="1600" dirty="0">
                <a:effectLst/>
                <a:latin typeface="MS PGothic" panose="020B0600070205080204" pitchFamily="34" charset="-128"/>
                <a:ea typeface="MS PGothic" panose="020B0600070205080204" pitchFamily="34" charset="-128"/>
                <a:cs typeface="Calibri" panose="020F0502020204030204" pitchFamily="34" charset="0"/>
              </a:rPr>
              <a:t>Treatment with </a:t>
            </a:r>
            <a:r>
              <a:rPr lang="en-US" sz="1600" dirty="0" err="1">
                <a:effectLst/>
                <a:latin typeface="MS PGothic" panose="020B0600070205080204" pitchFamily="34" charset="-128"/>
                <a:ea typeface="MS PGothic" panose="020B0600070205080204" pitchFamily="34" charset="-128"/>
                <a:cs typeface="Calibri" panose="020F0502020204030204" pitchFamily="34" charset="0"/>
              </a:rPr>
              <a:t>db</a:t>
            </a:r>
            <a:r>
              <a:rPr lang="en-US" sz="1600" dirty="0">
                <a:effectLst/>
                <a:latin typeface="MS PGothic" panose="020B0600070205080204" pitchFamily="34" charset="-128"/>
                <a:ea typeface="MS PGothic" panose="020B0600070205080204" pitchFamily="34" charset="-128"/>
                <a:cs typeface="Calibri" panose="020F0502020204030204" pitchFamily="34" charset="0"/>
              </a:rPr>
              <a:t>-cAMP effectively induces neuronal differentiation of neural stem/progenitor cells (NSPCs), resulting in increase of cells expressing beta III tubulin, a neural precursor protein.</a:t>
            </a:r>
          </a:p>
        </p:txBody>
      </p:sp>
    </p:spTree>
    <p:extLst>
      <p:ext uri="{BB962C8B-B14F-4D97-AF65-F5344CB8AC3E}">
        <p14:creationId xmlns:p14="http://schemas.microsoft.com/office/powerpoint/2010/main" val="22031757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FF93F7-0FDA-28E4-5566-C5D55241922B}"/>
              </a:ext>
            </a:extLst>
          </p:cNvPr>
          <p:cNvPicPr>
            <a:picLocks noChangeAspect="1"/>
          </p:cNvPicPr>
          <p:nvPr/>
        </p:nvPicPr>
        <p:blipFill rotWithShape="1">
          <a:blip r:embed="rId2"/>
          <a:srcRect l="1695" t="1716" r="1656" b="5605"/>
          <a:stretch/>
        </p:blipFill>
        <p:spPr>
          <a:xfrm>
            <a:off x="4978908" y="595032"/>
            <a:ext cx="4008126" cy="3647287"/>
          </a:xfrm>
          <a:prstGeom prst="roundRect">
            <a:avLst>
              <a:gd name="adj" fmla="val 12488"/>
            </a:avLst>
          </a:prstGeom>
        </p:spPr>
      </p:pic>
      <p:pic>
        <p:nvPicPr>
          <p:cNvPr id="4" name="Picture 3">
            <a:extLst>
              <a:ext uri="{FF2B5EF4-FFF2-40B4-BE49-F238E27FC236}">
                <a16:creationId xmlns:a16="http://schemas.microsoft.com/office/drawing/2014/main" id="{2C34B02A-070C-9017-3D0D-AF387B84E311}"/>
              </a:ext>
            </a:extLst>
          </p:cNvPr>
          <p:cNvPicPr>
            <a:picLocks noChangeAspect="1"/>
          </p:cNvPicPr>
          <p:nvPr/>
        </p:nvPicPr>
        <p:blipFill>
          <a:blip r:embed="rId3"/>
          <a:stretch>
            <a:fillRect/>
          </a:stretch>
        </p:blipFill>
        <p:spPr>
          <a:xfrm>
            <a:off x="156966" y="595032"/>
            <a:ext cx="4762506" cy="3632420"/>
          </a:xfrm>
          <a:prstGeom prst="roundRect">
            <a:avLst/>
          </a:prstGeom>
        </p:spPr>
      </p:pic>
    </p:spTree>
    <p:extLst>
      <p:ext uri="{BB962C8B-B14F-4D97-AF65-F5344CB8AC3E}">
        <p14:creationId xmlns:p14="http://schemas.microsoft.com/office/powerpoint/2010/main" val="27441289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5" name="Google Shape;414;p43">
            <a:extLst>
              <a:ext uri="{FF2B5EF4-FFF2-40B4-BE49-F238E27FC236}">
                <a16:creationId xmlns:a16="http://schemas.microsoft.com/office/drawing/2014/main" id="{ADB9E304-1B67-86B5-4260-FFFC9DF043EF}"/>
              </a:ext>
            </a:extLst>
          </p:cNvPr>
          <p:cNvSpPr txBox="1">
            <a:spLocks/>
          </p:cNvSpPr>
          <p:nvPr/>
        </p:nvSpPr>
        <p:spPr>
          <a:xfrm>
            <a:off x="4937760" y="102442"/>
            <a:ext cx="2197159" cy="58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2pPr>
            <a:lvl3pPr marR="0" lvl="2"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3pPr>
            <a:lvl4pPr marR="0" lvl="3"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4pPr>
            <a:lvl5pPr marR="0" lvl="4"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5pPr>
            <a:lvl6pPr marR="0" lvl="5"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6pPr>
            <a:lvl7pPr marR="0" lvl="6"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7pPr>
            <a:lvl8pPr marR="0" lvl="7"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8pPr>
            <a:lvl9pPr marR="0" lvl="8"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9pPr>
          </a:lstStyle>
          <a:p>
            <a:pPr algn="r"/>
            <a:r>
              <a:rPr lang="en-US" sz="3200" dirty="0"/>
              <a:t>Muscle Regeneration</a:t>
            </a:r>
            <a:endParaRPr lang="en-US" dirty="0"/>
          </a:p>
        </p:txBody>
      </p:sp>
      <p:sp>
        <p:nvSpPr>
          <p:cNvPr id="7" name="Google Shape;421;p43">
            <a:extLst>
              <a:ext uri="{FF2B5EF4-FFF2-40B4-BE49-F238E27FC236}">
                <a16:creationId xmlns:a16="http://schemas.microsoft.com/office/drawing/2014/main" id="{34ABD4D8-02D3-CDA2-6C1E-ACA56505C5CB}"/>
              </a:ext>
            </a:extLst>
          </p:cNvPr>
          <p:cNvSpPr/>
          <p:nvPr/>
        </p:nvSpPr>
        <p:spPr>
          <a:xfrm rot="10800000" flipH="1">
            <a:off x="7472001" y="269708"/>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2;p43">
            <a:extLst>
              <a:ext uri="{FF2B5EF4-FFF2-40B4-BE49-F238E27FC236}">
                <a16:creationId xmlns:a16="http://schemas.microsoft.com/office/drawing/2014/main" id="{1BD052BD-A3B9-91E1-2C33-0A7CC50E4FC3}"/>
              </a:ext>
            </a:extLst>
          </p:cNvPr>
          <p:cNvSpPr/>
          <p:nvPr/>
        </p:nvSpPr>
        <p:spPr>
          <a:xfrm flipH="1">
            <a:off x="7209851" y="102442"/>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3;p43">
            <a:extLst>
              <a:ext uri="{FF2B5EF4-FFF2-40B4-BE49-F238E27FC236}">
                <a16:creationId xmlns:a16="http://schemas.microsoft.com/office/drawing/2014/main" id="{D662735F-AB9E-7198-C113-252484DF026D}"/>
              </a:ext>
            </a:extLst>
          </p:cNvPr>
          <p:cNvSpPr/>
          <p:nvPr/>
        </p:nvSpPr>
        <p:spPr>
          <a:xfrm flipH="1">
            <a:off x="7359715" y="250642"/>
            <a:ext cx="909000" cy="899100"/>
          </a:xfrm>
          <a:prstGeom prst="ellipse">
            <a:avLst/>
          </a:prstGeom>
          <a:solidFill>
            <a:srgbClr val="AD351E"/>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Rectangle 2">
            <a:extLst>
              <a:ext uri="{FF2B5EF4-FFF2-40B4-BE49-F238E27FC236}">
                <a16:creationId xmlns:a16="http://schemas.microsoft.com/office/drawing/2014/main" id="{8E196C6D-373A-1916-AADB-CC20B334A948}"/>
              </a:ext>
            </a:extLst>
          </p:cNvPr>
          <p:cNvSpPr>
            <a:spLocks noChangeArrowheads="1"/>
          </p:cNvSpPr>
          <p:nvPr/>
        </p:nvSpPr>
        <p:spPr bwMode="auto">
          <a:xfrm>
            <a:off x="930690" y="114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8" name="Google Shape;1899;p41">
            <a:extLst>
              <a:ext uri="{FF2B5EF4-FFF2-40B4-BE49-F238E27FC236}">
                <a16:creationId xmlns:a16="http://schemas.microsoft.com/office/drawing/2014/main" id="{EAE2E2A3-00F2-E7AD-5D33-7ECE573D78BF}"/>
              </a:ext>
            </a:extLst>
          </p:cNvPr>
          <p:cNvSpPr/>
          <p:nvPr/>
        </p:nvSpPr>
        <p:spPr>
          <a:xfrm flipH="1">
            <a:off x="-291057" y="269708"/>
            <a:ext cx="2729456" cy="582898"/>
          </a:xfrm>
          <a:prstGeom prst="roundRect">
            <a:avLst>
              <a:gd name="adj" fmla="val 50000"/>
            </a:avLst>
          </a:prstGeom>
          <a:solidFill>
            <a:srgbClr val="AD351E"/>
          </a:solid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2800" dirty="0">
                <a:solidFill>
                  <a:srgbClr val="FFFFFF"/>
                </a:solidFill>
                <a:latin typeface="Teko Light"/>
                <a:ea typeface="Teko Light"/>
                <a:cs typeface="Teko Light"/>
                <a:sym typeface="Teko Light"/>
              </a:rPr>
              <a:t>Retinoic Acid</a:t>
            </a:r>
            <a:endParaRPr sz="2400" dirty="0">
              <a:solidFill>
                <a:srgbClr val="FFFFFF"/>
              </a:solidFill>
              <a:latin typeface="Teko Light"/>
              <a:ea typeface="Teko Light"/>
              <a:cs typeface="Teko Light"/>
              <a:sym typeface="Teko Light"/>
            </a:endParaRPr>
          </a:p>
        </p:txBody>
      </p:sp>
      <p:pic>
        <p:nvPicPr>
          <p:cNvPr id="2" name="Picture 1">
            <a:extLst>
              <a:ext uri="{FF2B5EF4-FFF2-40B4-BE49-F238E27FC236}">
                <a16:creationId xmlns:a16="http://schemas.microsoft.com/office/drawing/2014/main" id="{BC2C3A47-323A-A972-D602-34FB1FDF1D18}"/>
              </a:ext>
            </a:extLst>
          </p:cNvPr>
          <p:cNvPicPr>
            <a:picLocks noChangeAspect="1"/>
          </p:cNvPicPr>
          <p:nvPr/>
        </p:nvPicPr>
        <p:blipFill>
          <a:blip r:embed="rId3"/>
          <a:stretch>
            <a:fillRect/>
          </a:stretch>
        </p:blipFill>
        <p:spPr>
          <a:xfrm>
            <a:off x="7472001" y="345544"/>
            <a:ext cx="655999" cy="655999"/>
          </a:xfrm>
          <a:prstGeom prst="rect">
            <a:avLst/>
          </a:prstGeom>
        </p:spPr>
      </p:pic>
      <p:sp>
        <p:nvSpPr>
          <p:cNvPr id="8" name="TextBox 7">
            <a:extLst>
              <a:ext uri="{FF2B5EF4-FFF2-40B4-BE49-F238E27FC236}">
                <a16:creationId xmlns:a16="http://schemas.microsoft.com/office/drawing/2014/main" id="{9F714F06-E14E-0375-665A-1D9E874E2999}"/>
              </a:ext>
            </a:extLst>
          </p:cNvPr>
          <p:cNvSpPr txBox="1"/>
          <p:nvPr/>
        </p:nvSpPr>
        <p:spPr>
          <a:xfrm>
            <a:off x="489647" y="1323153"/>
            <a:ext cx="8322757" cy="1323439"/>
          </a:xfrm>
          <a:prstGeom prst="rect">
            <a:avLst/>
          </a:prstGeom>
          <a:noFill/>
        </p:spPr>
        <p:txBody>
          <a:bodyPr wrap="square">
            <a:spAutoFit/>
          </a:bodyPr>
          <a:lstStyle/>
          <a:p>
            <a:pPr marL="342900" indent="-342900" algn="just">
              <a:buClr>
                <a:srgbClr val="AD351E"/>
              </a:buClr>
              <a:buSzPct val="200000"/>
              <a:buFont typeface="Arial" panose="020B0604020202020204" pitchFamily="34" charset="0"/>
              <a:buChar char="•"/>
              <a:tabLst>
                <a:tab pos="2449195" algn="l"/>
              </a:tabLst>
            </a:pPr>
            <a:r>
              <a:rPr lang="en-US" sz="1600" dirty="0">
                <a:solidFill>
                  <a:srgbClr val="212121"/>
                </a:solidFill>
                <a:latin typeface="MS PGothic" panose="020B0600070205080204" pitchFamily="34" charset="-128"/>
                <a:ea typeface="MS PGothic" panose="020B0600070205080204" pitchFamily="34" charset="-128"/>
                <a:cs typeface="Arial" panose="020B0604020202020204" pitchFamily="34" charset="0"/>
              </a:rPr>
              <a:t>S</a:t>
            </a:r>
            <a:r>
              <a:rPr lang="en-US" sz="1600" dirty="0">
                <a:solidFill>
                  <a:srgbClr val="212121"/>
                </a:solidFill>
                <a:effectLst/>
                <a:latin typeface="MS PGothic" panose="020B0600070205080204" pitchFamily="34" charset="-128"/>
                <a:ea typeface="MS PGothic" panose="020B0600070205080204" pitchFamily="34" charset="-128"/>
                <a:cs typeface="Arial" panose="020B0604020202020204" pitchFamily="34" charset="0"/>
              </a:rPr>
              <a:t>mall molecules can induce stem cells to differentiate into a </a:t>
            </a:r>
            <a:r>
              <a:rPr lang="en-US" sz="1600" dirty="0" err="1">
                <a:solidFill>
                  <a:srgbClr val="212121"/>
                </a:solidFill>
                <a:effectLst/>
                <a:latin typeface="MS PGothic" panose="020B0600070205080204" pitchFamily="34" charset="-128"/>
                <a:ea typeface="MS PGothic" panose="020B0600070205080204" pitchFamily="34" charset="-128"/>
                <a:cs typeface="Arial" panose="020B0604020202020204" pitchFamily="34" charset="0"/>
              </a:rPr>
              <a:t>myoblastic</a:t>
            </a:r>
            <a:r>
              <a:rPr lang="en-US" sz="1600" dirty="0">
                <a:solidFill>
                  <a:srgbClr val="212121"/>
                </a:solidFill>
                <a:effectLst/>
                <a:latin typeface="MS PGothic" panose="020B0600070205080204" pitchFamily="34" charset="-128"/>
                <a:ea typeface="MS PGothic" panose="020B0600070205080204" pitchFamily="34" charset="-128"/>
                <a:cs typeface="Arial" panose="020B0604020202020204" pitchFamily="34" charset="0"/>
              </a:rPr>
              <a:t> lineage.</a:t>
            </a:r>
          </a:p>
          <a:p>
            <a:pPr marL="342900" indent="-342900" algn="just">
              <a:buClr>
                <a:srgbClr val="AD351E"/>
              </a:buClr>
              <a:buSzPct val="200000"/>
              <a:buFont typeface="Arial" panose="020B0604020202020204" pitchFamily="34" charset="0"/>
              <a:buChar char="•"/>
              <a:tabLst>
                <a:tab pos="2449195" algn="l"/>
              </a:tabLst>
            </a:pPr>
            <a:r>
              <a:rPr lang="en-US" sz="1600" dirty="0">
                <a:solidFill>
                  <a:srgbClr val="212121"/>
                </a:solidFill>
                <a:latin typeface="MS PGothic" panose="020B0600070205080204" pitchFamily="34" charset="-128"/>
                <a:ea typeface="MS PGothic" panose="020B0600070205080204" pitchFamily="34" charset="-128"/>
                <a:cs typeface="Arial" panose="020B0604020202020204" pitchFamily="34" charset="0"/>
              </a:rPr>
              <a:t>E</a:t>
            </a:r>
            <a:r>
              <a:rPr lang="en-US" sz="1600" dirty="0">
                <a:solidFill>
                  <a:srgbClr val="212121"/>
                </a:solidFill>
                <a:effectLst/>
                <a:latin typeface="MS PGothic" panose="020B0600070205080204" pitchFamily="34" charset="-128"/>
                <a:ea typeface="MS PGothic" panose="020B0600070205080204" pitchFamily="34" charset="-128"/>
                <a:cs typeface="Arial" panose="020B0604020202020204" pitchFamily="34" charset="0"/>
              </a:rPr>
              <a:t>mbryonic stem cells treated with low-level doses of retinoic acid showed increased expression of the </a:t>
            </a:r>
            <a:r>
              <a:rPr lang="en-US" sz="1600" dirty="0" err="1">
                <a:solidFill>
                  <a:srgbClr val="212121"/>
                </a:solidFill>
                <a:effectLst/>
                <a:latin typeface="MS PGothic" panose="020B0600070205080204" pitchFamily="34" charset="-128"/>
                <a:ea typeface="MS PGothic" panose="020B0600070205080204" pitchFamily="34" charset="-128"/>
                <a:cs typeface="Arial" panose="020B0604020202020204" pitchFamily="34" charset="0"/>
              </a:rPr>
              <a:t>myoblastic</a:t>
            </a:r>
            <a:r>
              <a:rPr lang="en-US" sz="1600" dirty="0">
                <a:solidFill>
                  <a:srgbClr val="212121"/>
                </a:solidFill>
                <a:effectLst/>
                <a:latin typeface="MS PGothic" panose="020B0600070205080204" pitchFamily="34" charset="-128"/>
                <a:ea typeface="MS PGothic" panose="020B0600070205080204" pitchFamily="34" charset="-128"/>
                <a:cs typeface="Arial" panose="020B0604020202020204" pitchFamily="34" charset="0"/>
              </a:rPr>
              <a:t> markers (Pax3, Meox1 and </a:t>
            </a:r>
            <a:r>
              <a:rPr lang="en-US" sz="1600" dirty="0" err="1">
                <a:solidFill>
                  <a:srgbClr val="212121"/>
                </a:solidFill>
                <a:effectLst/>
                <a:latin typeface="MS PGothic" panose="020B0600070205080204" pitchFamily="34" charset="-128"/>
                <a:ea typeface="MS PGothic" panose="020B0600070205080204" pitchFamily="34" charset="-128"/>
                <a:cs typeface="Arial" panose="020B0604020202020204" pitchFamily="34" charset="0"/>
              </a:rPr>
              <a:t>myogenin</a:t>
            </a:r>
            <a:r>
              <a:rPr lang="en-US" sz="1600" dirty="0">
                <a:solidFill>
                  <a:srgbClr val="212121"/>
                </a:solidFill>
                <a:effectLst/>
                <a:latin typeface="MS PGothic" panose="020B0600070205080204" pitchFamily="34" charset="-128"/>
                <a:ea typeface="MS PGothic" panose="020B0600070205080204" pitchFamily="34" charset="-128"/>
                <a:cs typeface="Arial" panose="020B0604020202020204" pitchFamily="34" charset="0"/>
              </a:rPr>
              <a:t>) over control, which suggests the formation of myoblast progenitor cells (MPC), which ultimately differentiate into myoblasts. </a:t>
            </a:r>
          </a:p>
        </p:txBody>
      </p:sp>
      <p:pic>
        <p:nvPicPr>
          <p:cNvPr id="12" name="Picture 11">
            <a:extLst>
              <a:ext uri="{FF2B5EF4-FFF2-40B4-BE49-F238E27FC236}">
                <a16:creationId xmlns:a16="http://schemas.microsoft.com/office/drawing/2014/main" id="{078C722A-97F8-DFCE-E96C-BB866324F4BD}"/>
              </a:ext>
            </a:extLst>
          </p:cNvPr>
          <p:cNvPicPr>
            <a:picLocks noChangeAspect="1"/>
          </p:cNvPicPr>
          <p:nvPr/>
        </p:nvPicPr>
        <p:blipFill>
          <a:blip r:embed="rId4"/>
          <a:stretch>
            <a:fillRect/>
          </a:stretch>
        </p:blipFill>
        <p:spPr>
          <a:xfrm>
            <a:off x="2334558" y="2498393"/>
            <a:ext cx="4800361" cy="2470089"/>
          </a:xfrm>
          <a:prstGeom prst="roundRect">
            <a:avLst/>
          </a:prstGeom>
        </p:spPr>
      </p:pic>
    </p:spTree>
    <p:extLst>
      <p:ext uri="{BB962C8B-B14F-4D97-AF65-F5344CB8AC3E}">
        <p14:creationId xmlns:p14="http://schemas.microsoft.com/office/powerpoint/2010/main" val="2500131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5" name="Google Shape;414;p43">
            <a:extLst>
              <a:ext uri="{FF2B5EF4-FFF2-40B4-BE49-F238E27FC236}">
                <a16:creationId xmlns:a16="http://schemas.microsoft.com/office/drawing/2014/main" id="{ADB9E304-1B67-86B5-4260-FFFC9DF043EF}"/>
              </a:ext>
            </a:extLst>
          </p:cNvPr>
          <p:cNvSpPr txBox="1">
            <a:spLocks/>
          </p:cNvSpPr>
          <p:nvPr/>
        </p:nvSpPr>
        <p:spPr>
          <a:xfrm>
            <a:off x="5475594" y="408737"/>
            <a:ext cx="1659325" cy="582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1pPr>
            <a:lvl2pPr marR="0" lvl="1"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2pPr>
            <a:lvl3pPr marR="0" lvl="2"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3pPr>
            <a:lvl4pPr marR="0" lvl="3"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4pPr>
            <a:lvl5pPr marR="0" lvl="4"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5pPr>
            <a:lvl6pPr marR="0" lvl="5"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6pPr>
            <a:lvl7pPr marR="0" lvl="6"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7pPr>
            <a:lvl8pPr marR="0" lvl="7"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8pPr>
            <a:lvl9pPr marR="0" lvl="8" algn="l" rtl="0">
              <a:lnSpc>
                <a:spcPct val="100000"/>
              </a:lnSpc>
              <a:spcBef>
                <a:spcPts val="0"/>
              </a:spcBef>
              <a:spcAft>
                <a:spcPts val="0"/>
              </a:spcAft>
              <a:buClr>
                <a:schemeClr val="dk1"/>
              </a:buClr>
              <a:buSzPts val="2400"/>
              <a:buFont typeface="Teko Light"/>
              <a:buNone/>
              <a:defRPr sz="2400" b="0" i="0" u="none" strike="noStrike" cap="none">
                <a:solidFill>
                  <a:schemeClr val="dk1"/>
                </a:solidFill>
                <a:latin typeface="Teko Light"/>
                <a:ea typeface="Teko Light"/>
                <a:cs typeface="Teko Light"/>
                <a:sym typeface="Teko Light"/>
              </a:defRPr>
            </a:lvl9pPr>
          </a:lstStyle>
          <a:p>
            <a:pPr algn="r"/>
            <a:r>
              <a:rPr lang="en-US" sz="3200" dirty="0"/>
              <a:t>Angiogenesis</a:t>
            </a:r>
            <a:endParaRPr lang="en-US" dirty="0"/>
          </a:p>
        </p:txBody>
      </p:sp>
      <p:sp>
        <p:nvSpPr>
          <p:cNvPr id="7" name="Google Shape;421;p43">
            <a:extLst>
              <a:ext uri="{FF2B5EF4-FFF2-40B4-BE49-F238E27FC236}">
                <a16:creationId xmlns:a16="http://schemas.microsoft.com/office/drawing/2014/main" id="{34ABD4D8-02D3-CDA2-6C1E-ACA56505C5CB}"/>
              </a:ext>
            </a:extLst>
          </p:cNvPr>
          <p:cNvSpPr/>
          <p:nvPr/>
        </p:nvSpPr>
        <p:spPr>
          <a:xfrm rot="10800000" flipH="1">
            <a:off x="7472001" y="269708"/>
            <a:ext cx="2680807" cy="860958"/>
          </a:xfrm>
          <a:custGeom>
            <a:avLst/>
            <a:gdLst/>
            <a:ahLst/>
            <a:cxnLst/>
            <a:rect l="l" t="t" r="r" b="b"/>
            <a:pathLst>
              <a:path w="89019" h="28589" extrusionOk="0">
                <a:moveTo>
                  <a:pt x="74558" y="1"/>
                </a:moveTo>
                <a:cubicBezTo>
                  <a:pt x="67992" y="1"/>
                  <a:pt x="62168" y="4518"/>
                  <a:pt x="60655" y="11043"/>
                </a:cubicBezTo>
                <a:cubicBezTo>
                  <a:pt x="59369" y="11170"/>
                  <a:pt x="58069" y="11297"/>
                  <a:pt x="56783" y="11424"/>
                </a:cubicBezTo>
                <a:cubicBezTo>
                  <a:pt x="54833" y="11594"/>
                  <a:pt x="52967" y="11764"/>
                  <a:pt x="51258" y="11891"/>
                </a:cubicBezTo>
                <a:cubicBezTo>
                  <a:pt x="48784" y="12089"/>
                  <a:pt x="46665" y="12216"/>
                  <a:pt x="45336" y="12216"/>
                </a:cubicBezTo>
                <a:cubicBezTo>
                  <a:pt x="43315" y="12216"/>
                  <a:pt x="41309" y="11976"/>
                  <a:pt x="39344" y="11509"/>
                </a:cubicBezTo>
                <a:cubicBezTo>
                  <a:pt x="36504" y="10817"/>
                  <a:pt x="34101" y="9672"/>
                  <a:pt x="31939" y="8400"/>
                </a:cubicBezTo>
                <a:cubicBezTo>
                  <a:pt x="29014" y="6676"/>
                  <a:pt x="26526" y="4712"/>
                  <a:pt x="23983" y="3270"/>
                </a:cubicBezTo>
                <a:cubicBezTo>
                  <a:pt x="21387" y="1140"/>
                  <a:pt x="18178" y="26"/>
                  <a:pt x="14925" y="26"/>
                </a:cubicBezTo>
                <a:cubicBezTo>
                  <a:pt x="13238" y="26"/>
                  <a:pt x="11539" y="325"/>
                  <a:pt x="9907" y="939"/>
                </a:cubicBezTo>
                <a:cubicBezTo>
                  <a:pt x="5131" y="2719"/>
                  <a:pt x="1682" y="6916"/>
                  <a:pt x="834" y="11947"/>
                </a:cubicBezTo>
                <a:cubicBezTo>
                  <a:pt x="1" y="16978"/>
                  <a:pt x="1894" y="22080"/>
                  <a:pt x="5823" y="25316"/>
                </a:cubicBezTo>
                <a:cubicBezTo>
                  <a:pt x="8430" y="27465"/>
                  <a:pt x="11655" y="28589"/>
                  <a:pt x="14921" y="28589"/>
                </a:cubicBezTo>
                <a:cubicBezTo>
                  <a:pt x="16595" y="28589"/>
                  <a:pt x="18280" y="28294"/>
                  <a:pt x="19898" y="27690"/>
                </a:cubicBezTo>
                <a:cubicBezTo>
                  <a:pt x="23954" y="26631"/>
                  <a:pt x="27346" y="23550"/>
                  <a:pt x="31656" y="20964"/>
                </a:cubicBezTo>
                <a:cubicBezTo>
                  <a:pt x="33903" y="19607"/>
                  <a:pt x="36391" y="18406"/>
                  <a:pt x="39344" y="17685"/>
                </a:cubicBezTo>
                <a:cubicBezTo>
                  <a:pt x="41254" y="17218"/>
                  <a:pt x="43204" y="16978"/>
                  <a:pt x="45168" y="16978"/>
                </a:cubicBezTo>
                <a:cubicBezTo>
                  <a:pt x="45224" y="16978"/>
                  <a:pt x="45280" y="16978"/>
                  <a:pt x="45336" y="16978"/>
                </a:cubicBezTo>
                <a:cubicBezTo>
                  <a:pt x="46622" y="16978"/>
                  <a:pt x="48643" y="17091"/>
                  <a:pt x="51031" y="17275"/>
                </a:cubicBezTo>
                <a:cubicBezTo>
                  <a:pt x="52826" y="17402"/>
                  <a:pt x="54833" y="17586"/>
                  <a:pt x="56896" y="17784"/>
                </a:cubicBezTo>
                <a:cubicBezTo>
                  <a:pt x="58196" y="17897"/>
                  <a:pt x="59511" y="18038"/>
                  <a:pt x="60825" y="18165"/>
                </a:cubicBezTo>
                <a:cubicBezTo>
                  <a:pt x="62578" y="24391"/>
                  <a:pt x="68250" y="28572"/>
                  <a:pt x="74543" y="28572"/>
                </a:cubicBezTo>
                <a:cubicBezTo>
                  <a:pt x="75249" y="28572"/>
                  <a:pt x="75964" y="28520"/>
                  <a:pt x="76681" y="28411"/>
                </a:cubicBezTo>
                <a:cubicBezTo>
                  <a:pt x="83804" y="27351"/>
                  <a:pt x="89018" y="21147"/>
                  <a:pt x="88849" y="13954"/>
                </a:cubicBezTo>
                <a:cubicBezTo>
                  <a:pt x="88679" y="6761"/>
                  <a:pt x="83196" y="811"/>
                  <a:pt x="76031" y="76"/>
                </a:cubicBezTo>
                <a:cubicBezTo>
                  <a:pt x="75537" y="26"/>
                  <a:pt x="75046" y="1"/>
                  <a:pt x="745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22;p43">
            <a:extLst>
              <a:ext uri="{FF2B5EF4-FFF2-40B4-BE49-F238E27FC236}">
                <a16:creationId xmlns:a16="http://schemas.microsoft.com/office/drawing/2014/main" id="{1BD052BD-A3B9-91E1-2C33-0A7CC50E4FC3}"/>
              </a:ext>
            </a:extLst>
          </p:cNvPr>
          <p:cNvSpPr/>
          <p:nvPr/>
        </p:nvSpPr>
        <p:spPr>
          <a:xfrm flipH="1">
            <a:off x="7209851" y="102442"/>
            <a:ext cx="1208700" cy="11955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23;p43">
            <a:extLst>
              <a:ext uri="{FF2B5EF4-FFF2-40B4-BE49-F238E27FC236}">
                <a16:creationId xmlns:a16="http://schemas.microsoft.com/office/drawing/2014/main" id="{D662735F-AB9E-7198-C113-252484DF026D}"/>
              </a:ext>
            </a:extLst>
          </p:cNvPr>
          <p:cNvSpPr/>
          <p:nvPr/>
        </p:nvSpPr>
        <p:spPr>
          <a:xfrm flipH="1">
            <a:off x="7359715" y="250642"/>
            <a:ext cx="909000" cy="899100"/>
          </a:xfrm>
          <a:prstGeom prst="ellipse">
            <a:avLst/>
          </a:prstGeom>
          <a:solidFill>
            <a:srgbClr val="BDBCBD"/>
          </a:solidFill>
          <a:ln w="7620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Picture 16">
            <a:extLst>
              <a:ext uri="{FF2B5EF4-FFF2-40B4-BE49-F238E27FC236}">
                <a16:creationId xmlns:a16="http://schemas.microsoft.com/office/drawing/2014/main" id="{6BFCABDF-D21F-8442-2589-400FAE0FAEE5}"/>
              </a:ext>
            </a:extLst>
          </p:cNvPr>
          <p:cNvPicPr>
            <a:picLocks noChangeAspect="1"/>
          </p:cNvPicPr>
          <p:nvPr/>
        </p:nvPicPr>
        <p:blipFill>
          <a:blip r:embed="rId3"/>
          <a:stretch>
            <a:fillRect/>
          </a:stretch>
        </p:blipFill>
        <p:spPr>
          <a:xfrm>
            <a:off x="7486137" y="373900"/>
            <a:ext cx="662753" cy="662753"/>
          </a:xfrm>
          <a:prstGeom prst="rect">
            <a:avLst/>
          </a:prstGeom>
        </p:spPr>
      </p:pic>
      <p:sp>
        <p:nvSpPr>
          <p:cNvPr id="19" name="Rectangle 2">
            <a:extLst>
              <a:ext uri="{FF2B5EF4-FFF2-40B4-BE49-F238E27FC236}">
                <a16:creationId xmlns:a16="http://schemas.microsoft.com/office/drawing/2014/main" id="{8E196C6D-373A-1916-AADB-CC20B334A948}"/>
              </a:ext>
            </a:extLst>
          </p:cNvPr>
          <p:cNvSpPr>
            <a:spLocks noChangeArrowheads="1"/>
          </p:cNvSpPr>
          <p:nvPr/>
        </p:nvSpPr>
        <p:spPr bwMode="auto">
          <a:xfrm>
            <a:off x="930690" y="11497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3" name="TextBox 22">
            <a:extLst>
              <a:ext uri="{FF2B5EF4-FFF2-40B4-BE49-F238E27FC236}">
                <a16:creationId xmlns:a16="http://schemas.microsoft.com/office/drawing/2014/main" id="{B20232E0-E557-7A57-800B-05127564BCC1}"/>
              </a:ext>
            </a:extLst>
          </p:cNvPr>
          <p:cNvSpPr txBox="1"/>
          <p:nvPr/>
        </p:nvSpPr>
        <p:spPr>
          <a:xfrm>
            <a:off x="102324" y="1563015"/>
            <a:ext cx="5169865" cy="3293209"/>
          </a:xfrm>
          <a:prstGeom prst="rect">
            <a:avLst/>
          </a:prstGeom>
          <a:noFill/>
        </p:spPr>
        <p:txBody>
          <a:bodyPr wrap="square">
            <a:spAutoFit/>
          </a:bodyPr>
          <a:lstStyle/>
          <a:p>
            <a:pPr marL="285750" indent="-285750">
              <a:buClr>
                <a:srgbClr val="B0AFB2"/>
              </a:buClr>
              <a:buSzPct val="200000"/>
              <a:buFont typeface="Arial" panose="020B0604020202020204" pitchFamily="34" charset="0"/>
              <a:buChar char="•"/>
            </a:pPr>
            <a:r>
              <a:rPr lang="en-US" sz="1600" dirty="0">
                <a:latin typeface="MS PGothic" panose="020B0600070205080204" pitchFamily="34" charset="-128"/>
                <a:ea typeface="MS PGothic" panose="020B0600070205080204" pitchFamily="34" charset="-128"/>
              </a:rPr>
              <a:t>E</a:t>
            </a:r>
            <a:r>
              <a:rPr lang="en-US" sz="1600" dirty="0">
                <a:effectLst/>
                <a:latin typeface="MS PGothic" panose="020B0600070205080204" pitchFamily="34" charset="-128"/>
                <a:ea typeface="MS PGothic" panose="020B0600070205080204" pitchFamily="34" charset="-128"/>
              </a:rPr>
              <a:t>xtensive research on CUR has shown that the keto– enol–enolate form of the </a:t>
            </a:r>
            <a:r>
              <a:rPr lang="en-US" sz="1600" dirty="0" err="1">
                <a:effectLst/>
                <a:latin typeface="MS PGothic" panose="020B0600070205080204" pitchFamily="34" charset="-128"/>
                <a:ea typeface="MS PGothic" panose="020B0600070205080204" pitchFamily="34" charset="-128"/>
              </a:rPr>
              <a:t>heptadienone</a:t>
            </a:r>
            <a:r>
              <a:rPr lang="en-US" sz="1600" dirty="0">
                <a:effectLst/>
                <a:latin typeface="MS PGothic" panose="020B0600070205080204" pitchFamily="34" charset="-128"/>
                <a:ea typeface="MS PGothic" panose="020B0600070205080204" pitchFamily="34" charset="-128"/>
              </a:rPr>
              <a:t> moiety plays a crucial role in the anti-oxidant activities of curcumin.</a:t>
            </a:r>
          </a:p>
          <a:p>
            <a:pPr marL="285750" indent="-285750">
              <a:buClr>
                <a:srgbClr val="B0AFB2"/>
              </a:buClr>
              <a:buSzPct val="200000"/>
              <a:buFont typeface="Arial" panose="020B0604020202020204" pitchFamily="34" charset="0"/>
              <a:buChar char="•"/>
            </a:pPr>
            <a:endParaRPr lang="en-US" sz="1600" dirty="0">
              <a:latin typeface="MS PGothic" panose="020B0600070205080204" pitchFamily="34" charset="-128"/>
              <a:ea typeface="MS PGothic" panose="020B0600070205080204" pitchFamily="34" charset="-128"/>
            </a:endParaRPr>
          </a:p>
          <a:p>
            <a:pPr marL="285750" indent="-285750">
              <a:buClr>
                <a:srgbClr val="B0AFB2"/>
              </a:buClr>
              <a:buSzPct val="200000"/>
              <a:buFont typeface="Arial" panose="020B0604020202020204" pitchFamily="34" charset="0"/>
              <a:buChar char="•"/>
            </a:pPr>
            <a:r>
              <a:rPr lang="en-US" sz="1600" dirty="0">
                <a:effectLst/>
                <a:latin typeface="MS PGothic" panose="020B0600070205080204" pitchFamily="34" charset="-128"/>
                <a:ea typeface="MS PGothic" panose="020B0600070205080204" pitchFamily="34" charset="-128"/>
              </a:rPr>
              <a:t>In acidic and neutral conditions the bis-keto form acts as a potent proton donor while at pH &gt; 8, the enolate form predominates and curcumin acts as an electron donor.</a:t>
            </a:r>
          </a:p>
          <a:p>
            <a:pPr marL="285750" indent="-285750">
              <a:buClr>
                <a:srgbClr val="B0AFB2"/>
              </a:buClr>
              <a:buSzPct val="200000"/>
              <a:buFont typeface="Arial" panose="020B0604020202020204" pitchFamily="34" charset="0"/>
              <a:buChar char="•"/>
            </a:pPr>
            <a:endParaRPr lang="en-US" sz="1600" dirty="0">
              <a:latin typeface="MS PGothic" panose="020B0600070205080204" pitchFamily="34" charset="-128"/>
              <a:ea typeface="MS PGothic" panose="020B0600070205080204" pitchFamily="34" charset="-128"/>
            </a:endParaRPr>
          </a:p>
          <a:p>
            <a:pPr marL="285750" indent="-285750">
              <a:buClr>
                <a:srgbClr val="B0AFB2"/>
              </a:buClr>
              <a:buSzPct val="200000"/>
              <a:buFont typeface="Arial" panose="020B0604020202020204" pitchFamily="34" charset="0"/>
              <a:buChar char="•"/>
            </a:pPr>
            <a:r>
              <a:rPr lang="en-US" sz="1600" dirty="0">
                <a:effectLst/>
                <a:latin typeface="MS PGothic" panose="020B0600070205080204" pitchFamily="34" charset="-128"/>
                <a:ea typeface="MS PGothic" panose="020B0600070205080204" pitchFamily="34" charset="-128"/>
              </a:rPr>
              <a:t>The presence of enolate in solution is found to be important in the radical-scavenging ability of curcumin.</a:t>
            </a:r>
          </a:p>
          <a:p>
            <a:pPr marL="285750" indent="-285750">
              <a:buClr>
                <a:srgbClr val="B0AFB2"/>
              </a:buClr>
              <a:buSzPct val="200000"/>
              <a:buFont typeface="Arial" panose="020B0604020202020204" pitchFamily="34" charset="0"/>
              <a:buChar char="•"/>
            </a:pPr>
            <a:endParaRPr lang="en-US" sz="1600" dirty="0">
              <a:latin typeface="MS PGothic" panose="020B0600070205080204" pitchFamily="34" charset="-128"/>
              <a:ea typeface="MS PGothic" panose="020B0600070205080204" pitchFamily="34" charset="-128"/>
            </a:endParaRPr>
          </a:p>
          <a:p>
            <a:pPr marL="285750" indent="-285750">
              <a:buClr>
                <a:srgbClr val="B0AFB2"/>
              </a:buClr>
              <a:buSzPct val="200000"/>
              <a:buFont typeface="Arial" panose="020B0604020202020204" pitchFamily="34" charset="0"/>
              <a:buChar char="•"/>
            </a:pPr>
            <a:r>
              <a:rPr lang="en-US" sz="1600" dirty="0">
                <a:latin typeface="MS PGothic" panose="020B0600070205080204" pitchFamily="34" charset="-128"/>
                <a:ea typeface="MS PGothic" panose="020B0600070205080204" pitchFamily="34" charset="-128"/>
              </a:rPr>
              <a:t>A</a:t>
            </a:r>
            <a:r>
              <a:rPr lang="en-US" sz="1600" dirty="0">
                <a:effectLst/>
                <a:latin typeface="MS PGothic" panose="020B0600070205080204" pitchFamily="34" charset="-128"/>
                <a:ea typeface="MS PGothic" panose="020B0600070205080204" pitchFamily="34" charset="-128"/>
              </a:rPr>
              <a:t>cidic environment is known to promote angiogenesis.</a:t>
            </a:r>
          </a:p>
        </p:txBody>
      </p:sp>
      <p:sp>
        <p:nvSpPr>
          <p:cNvPr id="28" name="Google Shape;1899;p41">
            <a:extLst>
              <a:ext uri="{FF2B5EF4-FFF2-40B4-BE49-F238E27FC236}">
                <a16:creationId xmlns:a16="http://schemas.microsoft.com/office/drawing/2014/main" id="{EAE2E2A3-00F2-E7AD-5D33-7ECE573D78BF}"/>
              </a:ext>
            </a:extLst>
          </p:cNvPr>
          <p:cNvSpPr/>
          <p:nvPr/>
        </p:nvSpPr>
        <p:spPr>
          <a:xfrm flipH="1">
            <a:off x="-291057" y="269708"/>
            <a:ext cx="2736000" cy="582898"/>
          </a:xfrm>
          <a:prstGeom prst="roundRect">
            <a:avLst>
              <a:gd name="adj" fmla="val 50000"/>
            </a:avLst>
          </a:prstGeom>
          <a:solidFill>
            <a:srgbClr val="BDBCBD"/>
          </a:solid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2800" dirty="0">
                <a:solidFill>
                  <a:srgbClr val="FFFFFF"/>
                </a:solidFill>
                <a:latin typeface="Teko Light"/>
                <a:ea typeface="Teko Light"/>
                <a:cs typeface="Teko Light"/>
                <a:sym typeface="Teko Light"/>
              </a:rPr>
              <a:t>Curcumin</a:t>
            </a:r>
            <a:endParaRPr sz="2400" dirty="0">
              <a:solidFill>
                <a:srgbClr val="FFFFFF"/>
              </a:solidFill>
              <a:latin typeface="Teko Light"/>
              <a:ea typeface="Teko Light"/>
              <a:cs typeface="Teko Light"/>
              <a:sym typeface="Teko Light"/>
            </a:endParaRPr>
          </a:p>
        </p:txBody>
      </p:sp>
      <p:sp>
        <p:nvSpPr>
          <p:cNvPr id="29" name="Google Shape;1899;p41">
            <a:extLst>
              <a:ext uri="{FF2B5EF4-FFF2-40B4-BE49-F238E27FC236}">
                <a16:creationId xmlns:a16="http://schemas.microsoft.com/office/drawing/2014/main" id="{FA58B2F5-3613-73B5-EC5A-CBE746117893}"/>
              </a:ext>
            </a:extLst>
          </p:cNvPr>
          <p:cNvSpPr/>
          <p:nvPr/>
        </p:nvSpPr>
        <p:spPr>
          <a:xfrm flipH="1">
            <a:off x="-291056" y="852606"/>
            <a:ext cx="2016000" cy="443868"/>
          </a:xfrm>
          <a:prstGeom prst="roundRect">
            <a:avLst>
              <a:gd name="adj" fmla="val 50000"/>
            </a:avLst>
          </a:prstGeom>
          <a:solidFill>
            <a:schemeClr val="bg1"/>
          </a:solid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2400" dirty="0">
                <a:solidFill>
                  <a:srgbClr val="B0AFB2"/>
                </a:solidFill>
                <a:latin typeface="Teko Light"/>
                <a:ea typeface="Teko Light"/>
                <a:cs typeface="Teko Light"/>
                <a:sym typeface="Teko Light"/>
              </a:rPr>
              <a:t>FGF</a:t>
            </a:r>
            <a:endParaRPr sz="1800" dirty="0">
              <a:solidFill>
                <a:srgbClr val="B0AFB2"/>
              </a:solidFill>
              <a:latin typeface="Teko Light"/>
              <a:ea typeface="Teko Light"/>
              <a:cs typeface="Teko Light"/>
              <a:sym typeface="Teko Light"/>
            </a:endParaRPr>
          </a:p>
        </p:txBody>
      </p:sp>
      <p:sp>
        <p:nvSpPr>
          <p:cNvPr id="32" name="Rectangle 4">
            <a:extLst>
              <a:ext uri="{FF2B5EF4-FFF2-40B4-BE49-F238E27FC236}">
                <a16:creationId xmlns:a16="http://schemas.microsoft.com/office/drawing/2014/main" id="{BC5B241B-34B4-CC34-D533-F53776338670}"/>
              </a:ext>
            </a:extLst>
          </p:cNvPr>
          <p:cNvSpPr>
            <a:spLocks noChangeArrowheads="1"/>
          </p:cNvSpPr>
          <p:nvPr/>
        </p:nvSpPr>
        <p:spPr bwMode="auto">
          <a:xfrm>
            <a:off x="3511296" y="133378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5" name="Picture 2" descr="page15image45846176">
            <a:extLst>
              <a:ext uri="{FF2B5EF4-FFF2-40B4-BE49-F238E27FC236}">
                <a16:creationId xmlns:a16="http://schemas.microsoft.com/office/drawing/2014/main" id="{A131E8B3-589D-7798-315C-FFC6C9E4D745}"/>
              </a:ext>
            </a:extLst>
          </p:cNvPr>
          <p:cNvPicPr>
            <a:picLocks noChangeAspect="1" noChangeArrowheads="1"/>
          </p:cNvPicPr>
          <p:nvPr/>
        </p:nvPicPr>
        <p:blipFill rotWithShape="1">
          <a:blip r:embed="rId4" r:link="rId5">
            <a:extLst>
              <a:ext uri="{28A0092B-C50C-407E-A947-70E740481C1C}">
                <a14:useLocalDpi xmlns:a14="http://schemas.microsoft.com/office/drawing/2010/main" val="0"/>
              </a:ext>
            </a:extLst>
          </a:blip>
          <a:srcRect l="26175"/>
          <a:stretch/>
        </p:blipFill>
        <p:spPr bwMode="auto">
          <a:xfrm>
            <a:off x="5272189" y="1609955"/>
            <a:ext cx="3725460" cy="3173346"/>
          </a:xfrm>
          <a:prstGeom prst="roundRect">
            <a:avLst>
              <a:gd name="adj" fmla="val 8547"/>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764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10DB8BA-0D48-4884-92E6-1A3A31171DEE}"/>
              </a:ext>
            </a:extLst>
          </p:cNvPr>
          <p:cNvSpPr txBox="1"/>
          <p:nvPr/>
        </p:nvSpPr>
        <p:spPr>
          <a:xfrm>
            <a:off x="57403" y="139446"/>
            <a:ext cx="5254986" cy="1764073"/>
          </a:xfrm>
          <a:prstGeom prst="rect">
            <a:avLst/>
          </a:prstGeom>
          <a:noFill/>
        </p:spPr>
        <p:txBody>
          <a:bodyPr wrap="square">
            <a:spAutoFit/>
          </a:bodyPr>
          <a:lstStyle/>
          <a:p>
            <a:pPr marL="285750" indent="-285750">
              <a:lnSpc>
                <a:spcPct val="107000"/>
              </a:lnSpc>
              <a:spcAft>
                <a:spcPts val="800"/>
              </a:spcAft>
              <a:buClr>
                <a:srgbClr val="B0AFB2"/>
              </a:buClr>
              <a:buSzPct val="200000"/>
              <a:buFont typeface="Arial" panose="020B0604020202020204" pitchFamily="34" charset="0"/>
              <a:buChar char="•"/>
            </a:pPr>
            <a:r>
              <a:rPr lang="en-US" sz="1600" dirty="0">
                <a:effectLst/>
                <a:latin typeface="MS PGothic" panose="020B0600070205080204" pitchFamily="34" charset="-128"/>
                <a:ea typeface="MS PGothic" panose="020B0600070205080204" pitchFamily="34" charset="-128"/>
                <a:cs typeface="Calibri" panose="020F0502020204030204" pitchFamily="34" charset="0"/>
              </a:rPr>
              <a:t>Curcumin enhances the expression of TGF-beta1 which improves angiogenesis.</a:t>
            </a:r>
          </a:p>
          <a:p>
            <a:pPr marL="285750" indent="-285750">
              <a:lnSpc>
                <a:spcPct val="107000"/>
              </a:lnSpc>
              <a:spcAft>
                <a:spcPts val="800"/>
              </a:spcAft>
              <a:buClr>
                <a:srgbClr val="B0AFB2"/>
              </a:buClr>
              <a:buSzPct val="200000"/>
              <a:buFont typeface="Arial" panose="020B0604020202020204" pitchFamily="34" charset="0"/>
              <a:buChar char="•"/>
            </a:pPr>
            <a:r>
              <a:rPr lang="en-US" sz="1600" dirty="0">
                <a:effectLst/>
                <a:latin typeface="MS PGothic" panose="020B0600070205080204" pitchFamily="34" charset="-128"/>
                <a:ea typeface="MS PGothic" panose="020B0600070205080204" pitchFamily="34" charset="-128"/>
                <a:cs typeface="Calibri" panose="020F0502020204030204" pitchFamily="34" charset="0"/>
              </a:rPr>
              <a:t>Dextran hydrogel containing curcumin-loaded poly(lactide)/poly(ethylene glycol) </a:t>
            </a:r>
            <a:r>
              <a:rPr lang="en-US" sz="1600" dirty="0" err="1">
                <a:effectLst/>
                <a:latin typeface="MS PGothic" panose="020B0600070205080204" pitchFamily="34" charset="-128"/>
                <a:ea typeface="MS PGothic" panose="020B0600070205080204" pitchFamily="34" charset="-128"/>
                <a:cs typeface="Calibri" panose="020F0502020204030204" pitchFamily="34" charset="0"/>
              </a:rPr>
              <a:t>nanomicelles</a:t>
            </a:r>
            <a:r>
              <a:rPr lang="en-US" sz="1600" dirty="0">
                <a:effectLst/>
                <a:latin typeface="MS PGothic" panose="020B0600070205080204" pitchFamily="34" charset="-128"/>
                <a:ea typeface="MS PGothic" panose="020B0600070205080204" pitchFamily="34" charset="-128"/>
                <a:cs typeface="Calibri" panose="020F0502020204030204" pitchFamily="34" charset="0"/>
              </a:rPr>
              <a:t> applied to a dermal wound accelerated angiogenesis, fibroblast accumulation, and wound healing.</a:t>
            </a:r>
          </a:p>
        </p:txBody>
      </p:sp>
      <p:pic>
        <p:nvPicPr>
          <p:cNvPr id="6" name="Picture 5">
            <a:extLst>
              <a:ext uri="{FF2B5EF4-FFF2-40B4-BE49-F238E27FC236}">
                <a16:creationId xmlns:a16="http://schemas.microsoft.com/office/drawing/2014/main" id="{EF170F08-2E7E-BCEE-B6A9-04ACB567A578}"/>
              </a:ext>
            </a:extLst>
          </p:cNvPr>
          <p:cNvPicPr>
            <a:picLocks noChangeAspect="1"/>
          </p:cNvPicPr>
          <p:nvPr/>
        </p:nvPicPr>
        <p:blipFill>
          <a:blip r:embed="rId2"/>
          <a:stretch>
            <a:fillRect/>
          </a:stretch>
        </p:blipFill>
        <p:spPr>
          <a:xfrm>
            <a:off x="5376326" y="139446"/>
            <a:ext cx="3667378" cy="4864608"/>
          </a:xfrm>
          <a:prstGeom prst="roundRect">
            <a:avLst>
              <a:gd name="adj" fmla="val 13675"/>
            </a:avLst>
          </a:prstGeom>
        </p:spPr>
      </p:pic>
      <p:pic>
        <p:nvPicPr>
          <p:cNvPr id="10" name="Picture 9">
            <a:extLst>
              <a:ext uri="{FF2B5EF4-FFF2-40B4-BE49-F238E27FC236}">
                <a16:creationId xmlns:a16="http://schemas.microsoft.com/office/drawing/2014/main" id="{60F5639D-3639-03CF-F1BC-17BFF519AAC6}"/>
              </a:ext>
            </a:extLst>
          </p:cNvPr>
          <p:cNvPicPr>
            <a:picLocks noChangeAspect="1"/>
          </p:cNvPicPr>
          <p:nvPr/>
        </p:nvPicPr>
        <p:blipFill rotWithShape="1">
          <a:blip r:embed="rId3"/>
          <a:srcRect l="4218" t="4813" r="3273" b="6157"/>
          <a:stretch/>
        </p:blipFill>
        <p:spPr>
          <a:xfrm>
            <a:off x="466345" y="1903519"/>
            <a:ext cx="4411500" cy="3100536"/>
          </a:xfrm>
          <a:prstGeom prst="roundRect">
            <a:avLst>
              <a:gd name="adj" fmla="val 14171"/>
            </a:avLst>
          </a:prstGeom>
        </p:spPr>
      </p:pic>
    </p:spTree>
    <p:extLst>
      <p:ext uri="{BB962C8B-B14F-4D97-AF65-F5344CB8AC3E}">
        <p14:creationId xmlns:p14="http://schemas.microsoft.com/office/powerpoint/2010/main" val="2011033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5"/>
        <p:cNvGrpSpPr/>
        <p:nvPr/>
      </p:nvGrpSpPr>
      <p:grpSpPr>
        <a:xfrm>
          <a:off x="0" y="0"/>
          <a:ext cx="0" cy="0"/>
          <a:chOff x="0" y="0"/>
          <a:chExt cx="0" cy="0"/>
        </a:xfrm>
      </p:grpSpPr>
      <p:sp>
        <p:nvSpPr>
          <p:cNvPr id="406" name="Google Shape;406;p42"/>
          <p:cNvSpPr txBox="1">
            <a:spLocks noGrp="1"/>
          </p:cNvSpPr>
          <p:nvPr>
            <p:ph type="title"/>
          </p:nvPr>
        </p:nvSpPr>
        <p:spPr>
          <a:xfrm>
            <a:off x="1432560" y="1914900"/>
            <a:ext cx="6437560" cy="1313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6000" dirty="0"/>
              <a:t>Thank you for your attention!</a:t>
            </a:r>
            <a:endParaRPr sz="60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grpSp>
        <p:nvGrpSpPr>
          <p:cNvPr id="1993" name="Google Shape;1993;p41"/>
          <p:cNvGrpSpPr/>
          <p:nvPr/>
        </p:nvGrpSpPr>
        <p:grpSpPr>
          <a:xfrm rot="2700000">
            <a:off x="-555935" y="-728719"/>
            <a:ext cx="2072727" cy="1926149"/>
            <a:chOff x="-107712" y="2671606"/>
            <a:chExt cx="2460365" cy="2286375"/>
          </a:xfrm>
        </p:grpSpPr>
        <p:sp>
          <p:nvSpPr>
            <p:cNvPr id="1994" name="Google Shape;1994;p41"/>
            <p:cNvSpPr/>
            <p:nvPr/>
          </p:nvSpPr>
          <p:spPr>
            <a:xfrm rot="-5400000">
              <a:off x="1127109" y="4481068"/>
              <a:ext cx="618061" cy="335764"/>
            </a:xfrm>
            <a:custGeom>
              <a:avLst/>
              <a:gdLst/>
              <a:ahLst/>
              <a:cxnLst/>
              <a:rect l="l" t="t" r="r" b="b"/>
              <a:pathLst>
                <a:path w="25651" h="13935" extrusionOk="0">
                  <a:moveTo>
                    <a:pt x="7280" y="1698"/>
                  </a:moveTo>
                  <a:lnTo>
                    <a:pt x="7563" y="1713"/>
                  </a:lnTo>
                  <a:lnTo>
                    <a:pt x="7831" y="1728"/>
                  </a:lnTo>
                  <a:lnTo>
                    <a:pt x="8113" y="1757"/>
                  </a:lnTo>
                  <a:lnTo>
                    <a:pt x="8381" y="1802"/>
                  </a:lnTo>
                  <a:lnTo>
                    <a:pt x="8649" y="1862"/>
                  </a:lnTo>
                  <a:lnTo>
                    <a:pt x="8902" y="1921"/>
                  </a:lnTo>
                  <a:lnTo>
                    <a:pt x="9155" y="2010"/>
                  </a:lnTo>
                  <a:lnTo>
                    <a:pt x="9409" y="2100"/>
                  </a:lnTo>
                  <a:lnTo>
                    <a:pt x="9647" y="2219"/>
                  </a:lnTo>
                  <a:lnTo>
                    <a:pt x="9885" y="2323"/>
                  </a:lnTo>
                  <a:lnTo>
                    <a:pt x="10108" y="2457"/>
                  </a:lnTo>
                  <a:lnTo>
                    <a:pt x="10332" y="2591"/>
                  </a:lnTo>
                  <a:lnTo>
                    <a:pt x="10555" y="2740"/>
                  </a:lnTo>
                  <a:lnTo>
                    <a:pt x="10748" y="2904"/>
                  </a:lnTo>
                  <a:lnTo>
                    <a:pt x="10957" y="3067"/>
                  </a:lnTo>
                  <a:lnTo>
                    <a:pt x="11135" y="3246"/>
                  </a:lnTo>
                  <a:lnTo>
                    <a:pt x="11314" y="3440"/>
                  </a:lnTo>
                  <a:lnTo>
                    <a:pt x="11493" y="3633"/>
                  </a:lnTo>
                  <a:lnTo>
                    <a:pt x="11656" y="3827"/>
                  </a:lnTo>
                  <a:lnTo>
                    <a:pt x="11805" y="4035"/>
                  </a:lnTo>
                  <a:lnTo>
                    <a:pt x="11939" y="4258"/>
                  </a:lnTo>
                  <a:lnTo>
                    <a:pt x="12073" y="4482"/>
                  </a:lnTo>
                  <a:lnTo>
                    <a:pt x="12192" y="4705"/>
                  </a:lnTo>
                  <a:lnTo>
                    <a:pt x="12312" y="4943"/>
                  </a:lnTo>
                  <a:lnTo>
                    <a:pt x="12401" y="5196"/>
                  </a:lnTo>
                  <a:lnTo>
                    <a:pt x="12490" y="5434"/>
                  </a:lnTo>
                  <a:lnTo>
                    <a:pt x="12565" y="5688"/>
                  </a:lnTo>
                  <a:lnTo>
                    <a:pt x="12624" y="5941"/>
                  </a:lnTo>
                  <a:lnTo>
                    <a:pt x="12684" y="6209"/>
                  </a:lnTo>
                  <a:lnTo>
                    <a:pt x="12713" y="6477"/>
                  </a:lnTo>
                  <a:lnTo>
                    <a:pt x="12743" y="6745"/>
                  </a:lnTo>
                  <a:lnTo>
                    <a:pt x="12758" y="7012"/>
                  </a:lnTo>
                  <a:lnTo>
                    <a:pt x="12743" y="7280"/>
                  </a:lnTo>
                  <a:lnTo>
                    <a:pt x="12728" y="7563"/>
                  </a:lnTo>
                  <a:lnTo>
                    <a:pt x="12699" y="7846"/>
                  </a:lnTo>
                  <a:lnTo>
                    <a:pt x="12654" y="8114"/>
                  </a:lnTo>
                  <a:lnTo>
                    <a:pt x="12594" y="8382"/>
                  </a:lnTo>
                  <a:lnTo>
                    <a:pt x="12520" y="8635"/>
                  </a:lnTo>
                  <a:lnTo>
                    <a:pt x="12446" y="8888"/>
                  </a:lnTo>
                  <a:lnTo>
                    <a:pt x="12356" y="9141"/>
                  </a:lnTo>
                  <a:lnTo>
                    <a:pt x="12237" y="9380"/>
                  </a:lnTo>
                  <a:lnTo>
                    <a:pt x="12133" y="9618"/>
                  </a:lnTo>
                  <a:lnTo>
                    <a:pt x="11999" y="9841"/>
                  </a:lnTo>
                  <a:lnTo>
                    <a:pt x="11865" y="10064"/>
                  </a:lnTo>
                  <a:lnTo>
                    <a:pt x="11716" y="10273"/>
                  </a:lnTo>
                  <a:lnTo>
                    <a:pt x="11552" y="10481"/>
                  </a:lnTo>
                  <a:lnTo>
                    <a:pt x="11389" y="10690"/>
                  </a:lnTo>
                  <a:lnTo>
                    <a:pt x="11210" y="10868"/>
                  </a:lnTo>
                  <a:lnTo>
                    <a:pt x="11016" y="11047"/>
                  </a:lnTo>
                  <a:lnTo>
                    <a:pt x="10823" y="11226"/>
                  </a:lnTo>
                  <a:lnTo>
                    <a:pt x="10629" y="11389"/>
                  </a:lnTo>
                  <a:lnTo>
                    <a:pt x="10421" y="11538"/>
                  </a:lnTo>
                  <a:lnTo>
                    <a:pt x="10198" y="11672"/>
                  </a:lnTo>
                  <a:lnTo>
                    <a:pt x="9974" y="11806"/>
                  </a:lnTo>
                  <a:lnTo>
                    <a:pt x="9736" y="11925"/>
                  </a:lnTo>
                  <a:lnTo>
                    <a:pt x="9513" y="12044"/>
                  </a:lnTo>
                  <a:lnTo>
                    <a:pt x="9260" y="12134"/>
                  </a:lnTo>
                  <a:lnTo>
                    <a:pt x="9022" y="12223"/>
                  </a:lnTo>
                  <a:lnTo>
                    <a:pt x="8768" y="12297"/>
                  </a:lnTo>
                  <a:lnTo>
                    <a:pt x="8515" y="12357"/>
                  </a:lnTo>
                  <a:lnTo>
                    <a:pt x="8247" y="12416"/>
                  </a:lnTo>
                  <a:lnTo>
                    <a:pt x="7979" y="12446"/>
                  </a:lnTo>
                  <a:lnTo>
                    <a:pt x="7711" y="12476"/>
                  </a:lnTo>
                  <a:lnTo>
                    <a:pt x="7176" y="12476"/>
                  </a:lnTo>
                  <a:lnTo>
                    <a:pt x="6893" y="12461"/>
                  </a:lnTo>
                  <a:lnTo>
                    <a:pt x="6610" y="12431"/>
                  </a:lnTo>
                  <a:lnTo>
                    <a:pt x="6342" y="12387"/>
                  </a:lnTo>
                  <a:lnTo>
                    <a:pt x="6074" y="12327"/>
                  </a:lnTo>
                  <a:lnTo>
                    <a:pt x="5821" y="12253"/>
                  </a:lnTo>
                  <a:lnTo>
                    <a:pt x="5568" y="12178"/>
                  </a:lnTo>
                  <a:lnTo>
                    <a:pt x="5315" y="12074"/>
                  </a:lnTo>
                  <a:lnTo>
                    <a:pt x="5076" y="11970"/>
                  </a:lnTo>
                  <a:lnTo>
                    <a:pt x="4838" y="11851"/>
                  </a:lnTo>
                  <a:lnTo>
                    <a:pt x="4615" y="11732"/>
                  </a:lnTo>
                  <a:lnTo>
                    <a:pt x="4392" y="11583"/>
                  </a:lnTo>
                  <a:lnTo>
                    <a:pt x="4168" y="11434"/>
                  </a:lnTo>
                  <a:lnTo>
                    <a:pt x="3975" y="11285"/>
                  </a:lnTo>
                  <a:lnTo>
                    <a:pt x="3766" y="11106"/>
                  </a:lnTo>
                  <a:lnTo>
                    <a:pt x="3588" y="10943"/>
                  </a:lnTo>
                  <a:lnTo>
                    <a:pt x="3409" y="10749"/>
                  </a:lnTo>
                  <a:lnTo>
                    <a:pt x="3230" y="10556"/>
                  </a:lnTo>
                  <a:lnTo>
                    <a:pt x="3067" y="10347"/>
                  </a:lnTo>
                  <a:lnTo>
                    <a:pt x="2918" y="10139"/>
                  </a:lnTo>
                  <a:lnTo>
                    <a:pt x="2784" y="9930"/>
                  </a:lnTo>
                  <a:lnTo>
                    <a:pt x="2650" y="9707"/>
                  </a:lnTo>
                  <a:lnTo>
                    <a:pt x="2531" y="9469"/>
                  </a:lnTo>
                  <a:lnTo>
                    <a:pt x="2412" y="9231"/>
                  </a:lnTo>
                  <a:lnTo>
                    <a:pt x="2322" y="8992"/>
                  </a:lnTo>
                  <a:lnTo>
                    <a:pt x="2233" y="8754"/>
                  </a:lnTo>
                  <a:lnTo>
                    <a:pt x="2159" y="8501"/>
                  </a:lnTo>
                  <a:lnTo>
                    <a:pt x="2099" y="8233"/>
                  </a:lnTo>
                  <a:lnTo>
                    <a:pt x="2040" y="7980"/>
                  </a:lnTo>
                  <a:lnTo>
                    <a:pt x="2010" y="7712"/>
                  </a:lnTo>
                  <a:lnTo>
                    <a:pt x="1980" y="7444"/>
                  </a:lnTo>
                  <a:lnTo>
                    <a:pt x="1980" y="7176"/>
                  </a:lnTo>
                  <a:lnTo>
                    <a:pt x="1980" y="6893"/>
                  </a:lnTo>
                  <a:lnTo>
                    <a:pt x="1995" y="6625"/>
                  </a:lnTo>
                  <a:lnTo>
                    <a:pt x="2025" y="6343"/>
                  </a:lnTo>
                  <a:lnTo>
                    <a:pt x="2069" y="6075"/>
                  </a:lnTo>
                  <a:lnTo>
                    <a:pt x="2129" y="5807"/>
                  </a:lnTo>
                  <a:lnTo>
                    <a:pt x="2203" y="5554"/>
                  </a:lnTo>
                  <a:lnTo>
                    <a:pt x="2278" y="5300"/>
                  </a:lnTo>
                  <a:lnTo>
                    <a:pt x="2382" y="5047"/>
                  </a:lnTo>
                  <a:lnTo>
                    <a:pt x="2486" y="4809"/>
                  </a:lnTo>
                  <a:lnTo>
                    <a:pt x="2605" y="4571"/>
                  </a:lnTo>
                  <a:lnTo>
                    <a:pt x="2724" y="4348"/>
                  </a:lnTo>
                  <a:lnTo>
                    <a:pt x="2858" y="4124"/>
                  </a:lnTo>
                  <a:lnTo>
                    <a:pt x="3007" y="3901"/>
                  </a:lnTo>
                  <a:lnTo>
                    <a:pt x="3171" y="3708"/>
                  </a:lnTo>
                  <a:lnTo>
                    <a:pt x="3335" y="3499"/>
                  </a:lnTo>
                  <a:lnTo>
                    <a:pt x="3513" y="3321"/>
                  </a:lnTo>
                  <a:lnTo>
                    <a:pt x="3707" y="3142"/>
                  </a:lnTo>
                  <a:lnTo>
                    <a:pt x="3900" y="2963"/>
                  </a:lnTo>
                  <a:lnTo>
                    <a:pt x="4094" y="2799"/>
                  </a:lnTo>
                  <a:lnTo>
                    <a:pt x="4317" y="2651"/>
                  </a:lnTo>
                  <a:lnTo>
                    <a:pt x="4526" y="2502"/>
                  </a:lnTo>
                  <a:lnTo>
                    <a:pt x="4749" y="2383"/>
                  </a:lnTo>
                  <a:lnTo>
                    <a:pt x="4987" y="2264"/>
                  </a:lnTo>
                  <a:lnTo>
                    <a:pt x="5210" y="2144"/>
                  </a:lnTo>
                  <a:lnTo>
                    <a:pt x="5464" y="2055"/>
                  </a:lnTo>
                  <a:lnTo>
                    <a:pt x="5702" y="1966"/>
                  </a:lnTo>
                  <a:lnTo>
                    <a:pt x="5955" y="1891"/>
                  </a:lnTo>
                  <a:lnTo>
                    <a:pt x="6208" y="1832"/>
                  </a:lnTo>
                  <a:lnTo>
                    <a:pt x="6476" y="1772"/>
                  </a:lnTo>
                  <a:lnTo>
                    <a:pt x="6744" y="1742"/>
                  </a:lnTo>
                  <a:lnTo>
                    <a:pt x="7012" y="1713"/>
                  </a:lnTo>
                  <a:lnTo>
                    <a:pt x="7280" y="1698"/>
                  </a:lnTo>
                  <a:close/>
                  <a:moveTo>
                    <a:pt x="6863" y="1"/>
                  </a:moveTo>
                  <a:lnTo>
                    <a:pt x="6520" y="16"/>
                  </a:lnTo>
                  <a:lnTo>
                    <a:pt x="6163" y="45"/>
                  </a:lnTo>
                  <a:lnTo>
                    <a:pt x="5821" y="90"/>
                  </a:lnTo>
                  <a:lnTo>
                    <a:pt x="5478" y="150"/>
                  </a:lnTo>
                  <a:lnTo>
                    <a:pt x="5151" y="239"/>
                  </a:lnTo>
                  <a:lnTo>
                    <a:pt x="4823" y="328"/>
                  </a:lnTo>
                  <a:lnTo>
                    <a:pt x="4511" y="447"/>
                  </a:lnTo>
                  <a:lnTo>
                    <a:pt x="4198" y="566"/>
                  </a:lnTo>
                  <a:lnTo>
                    <a:pt x="3886" y="715"/>
                  </a:lnTo>
                  <a:lnTo>
                    <a:pt x="3588" y="864"/>
                  </a:lnTo>
                  <a:lnTo>
                    <a:pt x="3305" y="1043"/>
                  </a:lnTo>
                  <a:lnTo>
                    <a:pt x="3022" y="1221"/>
                  </a:lnTo>
                  <a:lnTo>
                    <a:pt x="2754" y="1415"/>
                  </a:lnTo>
                  <a:lnTo>
                    <a:pt x="2486" y="1623"/>
                  </a:lnTo>
                  <a:lnTo>
                    <a:pt x="2233" y="1847"/>
                  </a:lnTo>
                  <a:lnTo>
                    <a:pt x="1995" y="2085"/>
                  </a:lnTo>
                  <a:lnTo>
                    <a:pt x="1772" y="2323"/>
                  </a:lnTo>
                  <a:lnTo>
                    <a:pt x="1548" y="2576"/>
                  </a:lnTo>
                  <a:lnTo>
                    <a:pt x="1340" y="2844"/>
                  </a:lnTo>
                  <a:lnTo>
                    <a:pt x="1161" y="3127"/>
                  </a:lnTo>
                  <a:lnTo>
                    <a:pt x="968" y="3410"/>
                  </a:lnTo>
                  <a:lnTo>
                    <a:pt x="804" y="3708"/>
                  </a:lnTo>
                  <a:lnTo>
                    <a:pt x="655" y="4005"/>
                  </a:lnTo>
                  <a:lnTo>
                    <a:pt x="521" y="4318"/>
                  </a:lnTo>
                  <a:lnTo>
                    <a:pt x="402" y="4645"/>
                  </a:lnTo>
                  <a:lnTo>
                    <a:pt x="283" y="4973"/>
                  </a:lnTo>
                  <a:lnTo>
                    <a:pt x="194" y="5300"/>
                  </a:lnTo>
                  <a:lnTo>
                    <a:pt x="119" y="5643"/>
                  </a:lnTo>
                  <a:lnTo>
                    <a:pt x="60" y="6000"/>
                  </a:lnTo>
                  <a:lnTo>
                    <a:pt x="30" y="6357"/>
                  </a:lnTo>
                  <a:lnTo>
                    <a:pt x="0" y="6715"/>
                  </a:lnTo>
                  <a:lnTo>
                    <a:pt x="0" y="7072"/>
                  </a:lnTo>
                  <a:lnTo>
                    <a:pt x="15" y="7414"/>
                  </a:lnTo>
                  <a:lnTo>
                    <a:pt x="45" y="7772"/>
                  </a:lnTo>
                  <a:lnTo>
                    <a:pt x="89" y="8114"/>
                  </a:lnTo>
                  <a:lnTo>
                    <a:pt x="164" y="8442"/>
                  </a:lnTo>
                  <a:lnTo>
                    <a:pt x="238" y="8784"/>
                  </a:lnTo>
                  <a:lnTo>
                    <a:pt x="328" y="9112"/>
                  </a:lnTo>
                  <a:lnTo>
                    <a:pt x="447" y="9424"/>
                  </a:lnTo>
                  <a:lnTo>
                    <a:pt x="581" y="9737"/>
                  </a:lnTo>
                  <a:lnTo>
                    <a:pt x="715" y="10049"/>
                  </a:lnTo>
                  <a:lnTo>
                    <a:pt x="878" y="10347"/>
                  </a:lnTo>
                  <a:lnTo>
                    <a:pt x="1042" y="10630"/>
                  </a:lnTo>
                  <a:lnTo>
                    <a:pt x="1221" y="10913"/>
                  </a:lnTo>
                  <a:lnTo>
                    <a:pt x="1414" y="11181"/>
                  </a:lnTo>
                  <a:lnTo>
                    <a:pt x="1623" y="11449"/>
                  </a:lnTo>
                  <a:lnTo>
                    <a:pt x="1846" y="11702"/>
                  </a:lnTo>
                  <a:lnTo>
                    <a:pt x="2084" y="11940"/>
                  </a:lnTo>
                  <a:lnTo>
                    <a:pt x="2322" y="12163"/>
                  </a:lnTo>
                  <a:lnTo>
                    <a:pt x="2575" y="12387"/>
                  </a:lnTo>
                  <a:lnTo>
                    <a:pt x="2843" y="12580"/>
                  </a:lnTo>
                  <a:lnTo>
                    <a:pt x="3126" y="12774"/>
                  </a:lnTo>
                  <a:lnTo>
                    <a:pt x="3409" y="12952"/>
                  </a:lnTo>
                  <a:lnTo>
                    <a:pt x="3707" y="13131"/>
                  </a:lnTo>
                  <a:lnTo>
                    <a:pt x="4005" y="13280"/>
                  </a:lnTo>
                  <a:lnTo>
                    <a:pt x="4317" y="13414"/>
                  </a:lnTo>
                  <a:lnTo>
                    <a:pt x="4645" y="13533"/>
                  </a:lnTo>
                  <a:lnTo>
                    <a:pt x="4972" y="13637"/>
                  </a:lnTo>
                  <a:lnTo>
                    <a:pt x="5315" y="13741"/>
                  </a:lnTo>
                  <a:lnTo>
                    <a:pt x="5657" y="13816"/>
                  </a:lnTo>
                  <a:lnTo>
                    <a:pt x="5999" y="13861"/>
                  </a:lnTo>
                  <a:lnTo>
                    <a:pt x="6357" y="13905"/>
                  </a:lnTo>
                  <a:lnTo>
                    <a:pt x="6610" y="13920"/>
                  </a:lnTo>
                  <a:lnTo>
                    <a:pt x="6878" y="13935"/>
                  </a:lnTo>
                  <a:lnTo>
                    <a:pt x="7131" y="13935"/>
                  </a:lnTo>
                  <a:lnTo>
                    <a:pt x="7384" y="13920"/>
                  </a:lnTo>
                  <a:lnTo>
                    <a:pt x="7622" y="13905"/>
                  </a:lnTo>
                  <a:lnTo>
                    <a:pt x="7875" y="13875"/>
                  </a:lnTo>
                  <a:lnTo>
                    <a:pt x="8366" y="13801"/>
                  </a:lnTo>
                  <a:lnTo>
                    <a:pt x="8739" y="13756"/>
                  </a:lnTo>
                  <a:lnTo>
                    <a:pt x="9096" y="13697"/>
                  </a:lnTo>
                  <a:lnTo>
                    <a:pt x="9453" y="13607"/>
                  </a:lnTo>
                  <a:lnTo>
                    <a:pt x="9811" y="13503"/>
                  </a:lnTo>
                  <a:lnTo>
                    <a:pt x="10168" y="13384"/>
                  </a:lnTo>
                  <a:lnTo>
                    <a:pt x="10510" y="13250"/>
                  </a:lnTo>
                  <a:lnTo>
                    <a:pt x="10867" y="13086"/>
                  </a:lnTo>
                  <a:lnTo>
                    <a:pt x="11210" y="12923"/>
                  </a:lnTo>
                  <a:lnTo>
                    <a:pt x="11924" y="12565"/>
                  </a:lnTo>
                  <a:lnTo>
                    <a:pt x="12624" y="12178"/>
                  </a:lnTo>
                  <a:lnTo>
                    <a:pt x="13354" y="11776"/>
                  </a:lnTo>
                  <a:lnTo>
                    <a:pt x="14113" y="11360"/>
                  </a:lnTo>
                  <a:lnTo>
                    <a:pt x="14887" y="10958"/>
                  </a:lnTo>
                  <a:lnTo>
                    <a:pt x="15289" y="10764"/>
                  </a:lnTo>
                  <a:lnTo>
                    <a:pt x="15706" y="10585"/>
                  </a:lnTo>
                  <a:lnTo>
                    <a:pt x="16137" y="10407"/>
                  </a:lnTo>
                  <a:lnTo>
                    <a:pt x="16569" y="10243"/>
                  </a:lnTo>
                  <a:lnTo>
                    <a:pt x="17016" y="10094"/>
                  </a:lnTo>
                  <a:lnTo>
                    <a:pt x="17477" y="9945"/>
                  </a:lnTo>
                  <a:lnTo>
                    <a:pt x="17954" y="9826"/>
                  </a:lnTo>
                  <a:lnTo>
                    <a:pt x="18445" y="9722"/>
                  </a:lnTo>
                  <a:lnTo>
                    <a:pt x="18966" y="9647"/>
                  </a:lnTo>
                  <a:lnTo>
                    <a:pt x="19487" y="9588"/>
                  </a:lnTo>
                  <a:lnTo>
                    <a:pt x="20023" y="9543"/>
                  </a:lnTo>
                  <a:lnTo>
                    <a:pt x="20589" y="9528"/>
                  </a:lnTo>
                  <a:lnTo>
                    <a:pt x="21169" y="9543"/>
                  </a:lnTo>
                  <a:lnTo>
                    <a:pt x="21780" y="9573"/>
                  </a:lnTo>
                  <a:lnTo>
                    <a:pt x="22450" y="9647"/>
                  </a:lnTo>
                  <a:lnTo>
                    <a:pt x="23298" y="9767"/>
                  </a:lnTo>
                  <a:lnTo>
                    <a:pt x="24281" y="9915"/>
                  </a:lnTo>
                  <a:lnTo>
                    <a:pt x="25367" y="10109"/>
                  </a:lnTo>
                  <a:lnTo>
                    <a:pt x="25352" y="9737"/>
                  </a:lnTo>
                  <a:lnTo>
                    <a:pt x="25367" y="9424"/>
                  </a:lnTo>
                  <a:lnTo>
                    <a:pt x="25382" y="9126"/>
                  </a:lnTo>
                  <a:lnTo>
                    <a:pt x="25397" y="8829"/>
                  </a:lnTo>
                  <a:lnTo>
                    <a:pt x="25427" y="8516"/>
                  </a:lnTo>
                  <a:lnTo>
                    <a:pt x="25472" y="8233"/>
                  </a:lnTo>
                  <a:lnTo>
                    <a:pt x="25531" y="7935"/>
                  </a:lnTo>
                  <a:lnTo>
                    <a:pt x="25591" y="7638"/>
                  </a:lnTo>
                  <a:lnTo>
                    <a:pt x="25650" y="7355"/>
                  </a:lnTo>
                  <a:lnTo>
                    <a:pt x="24534" y="7340"/>
                  </a:lnTo>
                  <a:lnTo>
                    <a:pt x="23536" y="7325"/>
                  </a:lnTo>
                  <a:lnTo>
                    <a:pt x="22673" y="7295"/>
                  </a:lnTo>
                  <a:lnTo>
                    <a:pt x="21988" y="7251"/>
                  </a:lnTo>
                  <a:lnTo>
                    <a:pt x="21497" y="7191"/>
                  </a:lnTo>
                  <a:lnTo>
                    <a:pt x="21020" y="7132"/>
                  </a:lnTo>
                  <a:lnTo>
                    <a:pt x="20559" y="7042"/>
                  </a:lnTo>
                  <a:lnTo>
                    <a:pt x="20112" y="6953"/>
                  </a:lnTo>
                  <a:lnTo>
                    <a:pt x="19695" y="6834"/>
                  </a:lnTo>
                  <a:lnTo>
                    <a:pt x="19279" y="6715"/>
                  </a:lnTo>
                  <a:lnTo>
                    <a:pt x="18877" y="6581"/>
                  </a:lnTo>
                  <a:lnTo>
                    <a:pt x="18490" y="6432"/>
                  </a:lnTo>
                  <a:lnTo>
                    <a:pt x="18117" y="6268"/>
                  </a:lnTo>
                  <a:lnTo>
                    <a:pt x="17760" y="6104"/>
                  </a:lnTo>
                  <a:lnTo>
                    <a:pt x="17403" y="5926"/>
                  </a:lnTo>
                  <a:lnTo>
                    <a:pt x="17060" y="5747"/>
                  </a:lnTo>
                  <a:lnTo>
                    <a:pt x="16733" y="5554"/>
                  </a:lnTo>
                  <a:lnTo>
                    <a:pt x="16405" y="5360"/>
                  </a:lnTo>
                  <a:lnTo>
                    <a:pt x="15795" y="4958"/>
                  </a:lnTo>
                  <a:lnTo>
                    <a:pt x="15214" y="4526"/>
                  </a:lnTo>
                  <a:lnTo>
                    <a:pt x="14649" y="4095"/>
                  </a:lnTo>
                  <a:lnTo>
                    <a:pt x="13577" y="3231"/>
                  </a:lnTo>
                  <a:lnTo>
                    <a:pt x="13056" y="2814"/>
                  </a:lnTo>
                  <a:lnTo>
                    <a:pt x="12550" y="2412"/>
                  </a:lnTo>
                  <a:lnTo>
                    <a:pt x="12029" y="2040"/>
                  </a:lnTo>
                  <a:lnTo>
                    <a:pt x="11523" y="1683"/>
                  </a:lnTo>
                  <a:lnTo>
                    <a:pt x="11314" y="1519"/>
                  </a:lnTo>
                  <a:lnTo>
                    <a:pt x="11106" y="1355"/>
                  </a:lnTo>
                  <a:lnTo>
                    <a:pt x="10882" y="1207"/>
                  </a:lnTo>
                  <a:lnTo>
                    <a:pt x="10659" y="1058"/>
                  </a:lnTo>
                  <a:lnTo>
                    <a:pt x="10436" y="924"/>
                  </a:lnTo>
                  <a:lnTo>
                    <a:pt x="10198" y="790"/>
                  </a:lnTo>
                  <a:lnTo>
                    <a:pt x="9959" y="671"/>
                  </a:lnTo>
                  <a:lnTo>
                    <a:pt x="9721" y="552"/>
                  </a:lnTo>
                  <a:lnTo>
                    <a:pt x="9468" y="462"/>
                  </a:lnTo>
                  <a:lnTo>
                    <a:pt x="9215" y="358"/>
                  </a:lnTo>
                  <a:lnTo>
                    <a:pt x="8947" y="284"/>
                  </a:lnTo>
                  <a:lnTo>
                    <a:pt x="8679" y="209"/>
                  </a:lnTo>
                  <a:lnTo>
                    <a:pt x="8411" y="150"/>
                  </a:lnTo>
                  <a:lnTo>
                    <a:pt x="8143" y="90"/>
                  </a:lnTo>
                  <a:lnTo>
                    <a:pt x="7860" y="60"/>
                  </a:lnTo>
                  <a:lnTo>
                    <a:pt x="7577" y="16"/>
                  </a:lnTo>
                  <a:lnTo>
                    <a:pt x="7220"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1"/>
            <p:cNvSpPr/>
            <p:nvPr/>
          </p:nvSpPr>
          <p:spPr>
            <a:xfrm rot="-5400000">
              <a:off x="1309147" y="4650552"/>
              <a:ext cx="259744" cy="259744"/>
            </a:xfrm>
            <a:custGeom>
              <a:avLst/>
              <a:gdLst/>
              <a:ahLst/>
              <a:cxnLst/>
              <a:rect l="l" t="t" r="r" b="b"/>
              <a:pathLst>
                <a:path w="10780" h="10780" extrusionOk="0">
                  <a:moveTo>
                    <a:pt x="5569" y="2859"/>
                  </a:moveTo>
                  <a:lnTo>
                    <a:pt x="5822" y="2889"/>
                  </a:lnTo>
                  <a:lnTo>
                    <a:pt x="6060" y="2934"/>
                  </a:lnTo>
                  <a:lnTo>
                    <a:pt x="6283" y="3008"/>
                  </a:lnTo>
                  <a:lnTo>
                    <a:pt x="6521" y="3097"/>
                  </a:lnTo>
                  <a:lnTo>
                    <a:pt x="6745" y="3216"/>
                  </a:lnTo>
                  <a:lnTo>
                    <a:pt x="6953" y="3365"/>
                  </a:lnTo>
                  <a:lnTo>
                    <a:pt x="7147" y="3529"/>
                  </a:lnTo>
                  <a:lnTo>
                    <a:pt x="7325" y="3723"/>
                  </a:lnTo>
                  <a:lnTo>
                    <a:pt x="7489" y="3916"/>
                  </a:lnTo>
                  <a:lnTo>
                    <a:pt x="7623" y="4125"/>
                  </a:lnTo>
                  <a:lnTo>
                    <a:pt x="7727" y="4348"/>
                  </a:lnTo>
                  <a:lnTo>
                    <a:pt x="7817" y="4586"/>
                  </a:lnTo>
                  <a:lnTo>
                    <a:pt x="7891" y="4809"/>
                  </a:lnTo>
                  <a:lnTo>
                    <a:pt x="7936" y="5062"/>
                  </a:lnTo>
                  <a:lnTo>
                    <a:pt x="7951" y="5301"/>
                  </a:lnTo>
                  <a:lnTo>
                    <a:pt x="7951" y="5539"/>
                  </a:lnTo>
                  <a:lnTo>
                    <a:pt x="7921" y="5777"/>
                  </a:lnTo>
                  <a:lnTo>
                    <a:pt x="7876" y="6015"/>
                  </a:lnTo>
                  <a:lnTo>
                    <a:pt x="7802" y="6253"/>
                  </a:lnTo>
                  <a:lnTo>
                    <a:pt x="7698" y="6492"/>
                  </a:lnTo>
                  <a:lnTo>
                    <a:pt x="7578" y="6700"/>
                  </a:lnTo>
                  <a:lnTo>
                    <a:pt x="7444" y="6923"/>
                  </a:lnTo>
                  <a:lnTo>
                    <a:pt x="7281" y="7117"/>
                  </a:lnTo>
                  <a:lnTo>
                    <a:pt x="7087" y="7295"/>
                  </a:lnTo>
                  <a:lnTo>
                    <a:pt x="6894" y="7459"/>
                  </a:lnTo>
                  <a:lnTo>
                    <a:pt x="6670" y="7593"/>
                  </a:lnTo>
                  <a:lnTo>
                    <a:pt x="6462" y="7697"/>
                  </a:lnTo>
                  <a:lnTo>
                    <a:pt x="6224" y="7787"/>
                  </a:lnTo>
                  <a:lnTo>
                    <a:pt x="5986" y="7861"/>
                  </a:lnTo>
                  <a:lnTo>
                    <a:pt x="5747" y="7906"/>
                  </a:lnTo>
                  <a:lnTo>
                    <a:pt x="5509" y="7921"/>
                  </a:lnTo>
                  <a:lnTo>
                    <a:pt x="5271" y="7921"/>
                  </a:lnTo>
                  <a:lnTo>
                    <a:pt x="5018" y="7891"/>
                  </a:lnTo>
                  <a:lnTo>
                    <a:pt x="4780" y="7846"/>
                  </a:lnTo>
                  <a:lnTo>
                    <a:pt x="4556" y="7772"/>
                  </a:lnTo>
                  <a:lnTo>
                    <a:pt x="4318" y="7668"/>
                  </a:lnTo>
                  <a:lnTo>
                    <a:pt x="4095" y="7549"/>
                  </a:lnTo>
                  <a:lnTo>
                    <a:pt x="3886" y="7415"/>
                  </a:lnTo>
                  <a:lnTo>
                    <a:pt x="3693" y="7236"/>
                  </a:lnTo>
                  <a:lnTo>
                    <a:pt x="3514" y="7057"/>
                  </a:lnTo>
                  <a:lnTo>
                    <a:pt x="3351" y="6864"/>
                  </a:lnTo>
                  <a:lnTo>
                    <a:pt x="3217" y="6640"/>
                  </a:lnTo>
                  <a:lnTo>
                    <a:pt x="3112" y="6417"/>
                  </a:lnTo>
                  <a:lnTo>
                    <a:pt x="3023" y="6194"/>
                  </a:lnTo>
                  <a:lnTo>
                    <a:pt x="2949" y="5956"/>
                  </a:lnTo>
                  <a:lnTo>
                    <a:pt x="2904" y="5717"/>
                  </a:lnTo>
                  <a:lnTo>
                    <a:pt x="2889" y="5479"/>
                  </a:lnTo>
                  <a:lnTo>
                    <a:pt x="2889" y="5241"/>
                  </a:lnTo>
                  <a:lnTo>
                    <a:pt x="2919" y="4988"/>
                  </a:lnTo>
                  <a:lnTo>
                    <a:pt x="2963" y="4750"/>
                  </a:lnTo>
                  <a:lnTo>
                    <a:pt x="3038" y="4512"/>
                  </a:lnTo>
                  <a:lnTo>
                    <a:pt x="3127" y="4288"/>
                  </a:lnTo>
                  <a:lnTo>
                    <a:pt x="3261" y="4065"/>
                  </a:lnTo>
                  <a:lnTo>
                    <a:pt x="3395" y="3857"/>
                  </a:lnTo>
                  <a:lnTo>
                    <a:pt x="3559" y="3663"/>
                  </a:lnTo>
                  <a:lnTo>
                    <a:pt x="3752" y="3484"/>
                  </a:lnTo>
                  <a:lnTo>
                    <a:pt x="3946" y="3321"/>
                  </a:lnTo>
                  <a:lnTo>
                    <a:pt x="4154" y="3187"/>
                  </a:lnTo>
                  <a:lnTo>
                    <a:pt x="4378" y="3068"/>
                  </a:lnTo>
                  <a:lnTo>
                    <a:pt x="4616" y="2978"/>
                  </a:lnTo>
                  <a:lnTo>
                    <a:pt x="4854" y="2919"/>
                  </a:lnTo>
                  <a:lnTo>
                    <a:pt x="5092" y="2874"/>
                  </a:lnTo>
                  <a:lnTo>
                    <a:pt x="5331" y="2859"/>
                  </a:lnTo>
                  <a:close/>
                  <a:moveTo>
                    <a:pt x="5301" y="1"/>
                  </a:moveTo>
                  <a:lnTo>
                    <a:pt x="5033" y="16"/>
                  </a:lnTo>
                  <a:lnTo>
                    <a:pt x="4765" y="45"/>
                  </a:lnTo>
                  <a:lnTo>
                    <a:pt x="4497" y="75"/>
                  </a:lnTo>
                  <a:lnTo>
                    <a:pt x="4229" y="135"/>
                  </a:lnTo>
                  <a:lnTo>
                    <a:pt x="3976" y="194"/>
                  </a:lnTo>
                  <a:lnTo>
                    <a:pt x="3723" y="269"/>
                  </a:lnTo>
                  <a:lnTo>
                    <a:pt x="3485" y="358"/>
                  </a:lnTo>
                  <a:lnTo>
                    <a:pt x="3231" y="447"/>
                  </a:lnTo>
                  <a:lnTo>
                    <a:pt x="3008" y="567"/>
                  </a:lnTo>
                  <a:lnTo>
                    <a:pt x="2770" y="686"/>
                  </a:lnTo>
                  <a:lnTo>
                    <a:pt x="2547" y="805"/>
                  </a:lnTo>
                  <a:lnTo>
                    <a:pt x="2338" y="954"/>
                  </a:lnTo>
                  <a:lnTo>
                    <a:pt x="2115" y="1102"/>
                  </a:lnTo>
                  <a:lnTo>
                    <a:pt x="1921" y="1266"/>
                  </a:lnTo>
                  <a:lnTo>
                    <a:pt x="1728" y="1445"/>
                  </a:lnTo>
                  <a:lnTo>
                    <a:pt x="1534" y="1624"/>
                  </a:lnTo>
                  <a:lnTo>
                    <a:pt x="1356" y="1802"/>
                  </a:lnTo>
                  <a:lnTo>
                    <a:pt x="1192" y="2011"/>
                  </a:lnTo>
                  <a:lnTo>
                    <a:pt x="1028" y="2204"/>
                  </a:lnTo>
                  <a:lnTo>
                    <a:pt x="879" y="2427"/>
                  </a:lnTo>
                  <a:lnTo>
                    <a:pt x="745" y="2651"/>
                  </a:lnTo>
                  <a:lnTo>
                    <a:pt x="626" y="2874"/>
                  </a:lnTo>
                  <a:lnTo>
                    <a:pt x="507" y="3112"/>
                  </a:lnTo>
                  <a:lnTo>
                    <a:pt x="403" y="3350"/>
                  </a:lnTo>
                  <a:lnTo>
                    <a:pt x="299" y="3603"/>
                  </a:lnTo>
                  <a:lnTo>
                    <a:pt x="224" y="3857"/>
                  </a:lnTo>
                  <a:lnTo>
                    <a:pt x="150" y="4110"/>
                  </a:lnTo>
                  <a:lnTo>
                    <a:pt x="90" y="4378"/>
                  </a:lnTo>
                  <a:lnTo>
                    <a:pt x="46" y="4646"/>
                  </a:lnTo>
                  <a:lnTo>
                    <a:pt x="16" y="4928"/>
                  </a:lnTo>
                  <a:lnTo>
                    <a:pt x="1" y="5196"/>
                  </a:lnTo>
                  <a:lnTo>
                    <a:pt x="1" y="5479"/>
                  </a:lnTo>
                  <a:lnTo>
                    <a:pt x="1" y="5747"/>
                  </a:lnTo>
                  <a:lnTo>
                    <a:pt x="31" y="6015"/>
                  </a:lnTo>
                  <a:lnTo>
                    <a:pt x="61" y="6283"/>
                  </a:lnTo>
                  <a:lnTo>
                    <a:pt x="120" y="6536"/>
                  </a:lnTo>
                  <a:lnTo>
                    <a:pt x="180" y="6804"/>
                  </a:lnTo>
                  <a:lnTo>
                    <a:pt x="254" y="7057"/>
                  </a:lnTo>
                  <a:lnTo>
                    <a:pt x="343" y="7295"/>
                  </a:lnTo>
                  <a:lnTo>
                    <a:pt x="433" y="7534"/>
                  </a:lnTo>
                  <a:lnTo>
                    <a:pt x="552" y="7772"/>
                  </a:lnTo>
                  <a:lnTo>
                    <a:pt x="671" y="8010"/>
                  </a:lnTo>
                  <a:lnTo>
                    <a:pt x="805" y="8233"/>
                  </a:lnTo>
                  <a:lnTo>
                    <a:pt x="939" y="8442"/>
                  </a:lnTo>
                  <a:lnTo>
                    <a:pt x="1088" y="8650"/>
                  </a:lnTo>
                  <a:lnTo>
                    <a:pt x="1251" y="8859"/>
                  </a:lnTo>
                  <a:lnTo>
                    <a:pt x="1430" y="9052"/>
                  </a:lnTo>
                  <a:lnTo>
                    <a:pt x="1609" y="9246"/>
                  </a:lnTo>
                  <a:lnTo>
                    <a:pt x="1787" y="9409"/>
                  </a:lnTo>
                  <a:lnTo>
                    <a:pt x="1996" y="9588"/>
                  </a:lnTo>
                  <a:lnTo>
                    <a:pt x="2189" y="9737"/>
                  </a:lnTo>
                  <a:lnTo>
                    <a:pt x="2413" y="9886"/>
                  </a:lnTo>
                  <a:lnTo>
                    <a:pt x="2636" y="10035"/>
                  </a:lnTo>
                  <a:lnTo>
                    <a:pt x="2859" y="10154"/>
                  </a:lnTo>
                  <a:lnTo>
                    <a:pt x="3097" y="10273"/>
                  </a:lnTo>
                  <a:lnTo>
                    <a:pt x="3336" y="10377"/>
                  </a:lnTo>
                  <a:lnTo>
                    <a:pt x="3589" y="10481"/>
                  </a:lnTo>
                  <a:lnTo>
                    <a:pt x="3842" y="10556"/>
                  </a:lnTo>
                  <a:lnTo>
                    <a:pt x="4095" y="10630"/>
                  </a:lnTo>
                  <a:lnTo>
                    <a:pt x="4363" y="10690"/>
                  </a:lnTo>
                  <a:lnTo>
                    <a:pt x="4631" y="10734"/>
                  </a:lnTo>
                  <a:lnTo>
                    <a:pt x="4914" y="10764"/>
                  </a:lnTo>
                  <a:lnTo>
                    <a:pt x="5197" y="10779"/>
                  </a:lnTo>
                  <a:lnTo>
                    <a:pt x="5732" y="10779"/>
                  </a:lnTo>
                  <a:lnTo>
                    <a:pt x="6000" y="10749"/>
                  </a:lnTo>
                  <a:lnTo>
                    <a:pt x="6268" y="10719"/>
                  </a:lnTo>
                  <a:lnTo>
                    <a:pt x="6536" y="10660"/>
                  </a:lnTo>
                  <a:lnTo>
                    <a:pt x="6789" y="10600"/>
                  </a:lnTo>
                  <a:lnTo>
                    <a:pt x="7043" y="10526"/>
                  </a:lnTo>
                  <a:lnTo>
                    <a:pt x="7281" y="10437"/>
                  </a:lnTo>
                  <a:lnTo>
                    <a:pt x="7534" y="10347"/>
                  </a:lnTo>
                  <a:lnTo>
                    <a:pt x="7757" y="10228"/>
                  </a:lnTo>
                  <a:lnTo>
                    <a:pt x="7995" y="10109"/>
                  </a:lnTo>
                  <a:lnTo>
                    <a:pt x="8219" y="9975"/>
                  </a:lnTo>
                  <a:lnTo>
                    <a:pt x="8442" y="9841"/>
                  </a:lnTo>
                  <a:lnTo>
                    <a:pt x="8650" y="9692"/>
                  </a:lnTo>
                  <a:lnTo>
                    <a:pt x="8844" y="9529"/>
                  </a:lnTo>
                  <a:lnTo>
                    <a:pt x="9037" y="9350"/>
                  </a:lnTo>
                  <a:lnTo>
                    <a:pt x="9231" y="9171"/>
                  </a:lnTo>
                  <a:lnTo>
                    <a:pt x="9410" y="8993"/>
                  </a:lnTo>
                  <a:lnTo>
                    <a:pt x="9573" y="8784"/>
                  </a:lnTo>
                  <a:lnTo>
                    <a:pt x="9737" y="8576"/>
                  </a:lnTo>
                  <a:lnTo>
                    <a:pt x="9886" y="8367"/>
                  </a:lnTo>
                  <a:lnTo>
                    <a:pt x="10020" y="8144"/>
                  </a:lnTo>
                  <a:lnTo>
                    <a:pt x="10154" y="7921"/>
                  </a:lnTo>
                  <a:lnTo>
                    <a:pt x="10258" y="7683"/>
                  </a:lnTo>
                  <a:lnTo>
                    <a:pt x="10377" y="7444"/>
                  </a:lnTo>
                  <a:lnTo>
                    <a:pt x="10467" y="7191"/>
                  </a:lnTo>
                  <a:lnTo>
                    <a:pt x="10541" y="6938"/>
                  </a:lnTo>
                  <a:lnTo>
                    <a:pt x="10615" y="6685"/>
                  </a:lnTo>
                  <a:lnTo>
                    <a:pt x="10675" y="6417"/>
                  </a:lnTo>
                  <a:lnTo>
                    <a:pt x="10720" y="6149"/>
                  </a:lnTo>
                  <a:lnTo>
                    <a:pt x="10749" y="5866"/>
                  </a:lnTo>
                  <a:lnTo>
                    <a:pt x="10764" y="5583"/>
                  </a:lnTo>
                  <a:lnTo>
                    <a:pt x="10779" y="5315"/>
                  </a:lnTo>
                  <a:lnTo>
                    <a:pt x="10764" y="5048"/>
                  </a:lnTo>
                  <a:lnTo>
                    <a:pt x="10734" y="4780"/>
                  </a:lnTo>
                  <a:lnTo>
                    <a:pt x="10705" y="4512"/>
                  </a:lnTo>
                  <a:lnTo>
                    <a:pt x="10645" y="4244"/>
                  </a:lnTo>
                  <a:lnTo>
                    <a:pt x="10586" y="3991"/>
                  </a:lnTo>
                  <a:lnTo>
                    <a:pt x="10511" y="3737"/>
                  </a:lnTo>
                  <a:lnTo>
                    <a:pt x="10422" y="3499"/>
                  </a:lnTo>
                  <a:lnTo>
                    <a:pt x="10333" y="3246"/>
                  </a:lnTo>
                  <a:lnTo>
                    <a:pt x="10213" y="3008"/>
                  </a:lnTo>
                  <a:lnTo>
                    <a:pt x="10094" y="2785"/>
                  </a:lnTo>
                  <a:lnTo>
                    <a:pt x="9960" y="2561"/>
                  </a:lnTo>
                  <a:lnTo>
                    <a:pt x="9826" y="2338"/>
                  </a:lnTo>
                  <a:lnTo>
                    <a:pt x="9677" y="2130"/>
                  </a:lnTo>
                  <a:lnTo>
                    <a:pt x="9514" y="1936"/>
                  </a:lnTo>
                  <a:lnTo>
                    <a:pt x="9335" y="1743"/>
                  </a:lnTo>
                  <a:lnTo>
                    <a:pt x="9156" y="1549"/>
                  </a:lnTo>
                  <a:lnTo>
                    <a:pt x="8978" y="1370"/>
                  </a:lnTo>
                  <a:lnTo>
                    <a:pt x="8769" y="1207"/>
                  </a:lnTo>
                  <a:lnTo>
                    <a:pt x="8576" y="1043"/>
                  </a:lnTo>
                  <a:lnTo>
                    <a:pt x="8353" y="894"/>
                  </a:lnTo>
                  <a:lnTo>
                    <a:pt x="8129" y="760"/>
                  </a:lnTo>
                  <a:lnTo>
                    <a:pt x="7906" y="626"/>
                  </a:lnTo>
                  <a:lnTo>
                    <a:pt x="7668" y="522"/>
                  </a:lnTo>
                  <a:lnTo>
                    <a:pt x="7430" y="403"/>
                  </a:lnTo>
                  <a:lnTo>
                    <a:pt x="7176" y="313"/>
                  </a:lnTo>
                  <a:lnTo>
                    <a:pt x="6923" y="224"/>
                  </a:lnTo>
                  <a:lnTo>
                    <a:pt x="6670" y="165"/>
                  </a:lnTo>
                  <a:lnTo>
                    <a:pt x="6402" y="105"/>
                  </a:lnTo>
                  <a:lnTo>
                    <a:pt x="6134" y="60"/>
                  </a:lnTo>
                  <a:lnTo>
                    <a:pt x="5852" y="31"/>
                  </a:lnTo>
                  <a:lnTo>
                    <a:pt x="5584" y="16"/>
                  </a:lnTo>
                  <a:lnTo>
                    <a:pt x="5301"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1"/>
            <p:cNvSpPr/>
            <p:nvPr/>
          </p:nvSpPr>
          <p:spPr>
            <a:xfrm rot="-5400000">
              <a:off x="1378034" y="4718717"/>
              <a:ext cx="121969" cy="121969"/>
            </a:xfrm>
            <a:custGeom>
              <a:avLst/>
              <a:gdLst/>
              <a:ahLst/>
              <a:cxnLst/>
              <a:rect l="l" t="t" r="r" b="b"/>
              <a:pathLst>
                <a:path w="5062" h="5062" extrusionOk="0">
                  <a:moveTo>
                    <a:pt x="2442" y="0"/>
                  </a:moveTo>
                  <a:lnTo>
                    <a:pt x="2203" y="15"/>
                  </a:lnTo>
                  <a:lnTo>
                    <a:pt x="1965" y="60"/>
                  </a:lnTo>
                  <a:lnTo>
                    <a:pt x="1727" y="119"/>
                  </a:lnTo>
                  <a:lnTo>
                    <a:pt x="1489" y="209"/>
                  </a:lnTo>
                  <a:lnTo>
                    <a:pt x="1265" y="328"/>
                  </a:lnTo>
                  <a:lnTo>
                    <a:pt x="1057" y="462"/>
                  </a:lnTo>
                  <a:lnTo>
                    <a:pt x="863" y="625"/>
                  </a:lnTo>
                  <a:lnTo>
                    <a:pt x="670" y="804"/>
                  </a:lnTo>
                  <a:lnTo>
                    <a:pt x="506" y="998"/>
                  </a:lnTo>
                  <a:lnTo>
                    <a:pt x="372" y="1206"/>
                  </a:lnTo>
                  <a:lnTo>
                    <a:pt x="238" y="1429"/>
                  </a:lnTo>
                  <a:lnTo>
                    <a:pt x="149" y="1653"/>
                  </a:lnTo>
                  <a:lnTo>
                    <a:pt x="74" y="1891"/>
                  </a:lnTo>
                  <a:lnTo>
                    <a:pt x="30" y="2129"/>
                  </a:lnTo>
                  <a:lnTo>
                    <a:pt x="0" y="2382"/>
                  </a:lnTo>
                  <a:lnTo>
                    <a:pt x="0" y="2620"/>
                  </a:lnTo>
                  <a:lnTo>
                    <a:pt x="15" y="2858"/>
                  </a:lnTo>
                  <a:lnTo>
                    <a:pt x="60" y="3097"/>
                  </a:lnTo>
                  <a:lnTo>
                    <a:pt x="134" y="3335"/>
                  </a:lnTo>
                  <a:lnTo>
                    <a:pt x="223" y="3558"/>
                  </a:lnTo>
                  <a:lnTo>
                    <a:pt x="328" y="3781"/>
                  </a:lnTo>
                  <a:lnTo>
                    <a:pt x="462" y="4005"/>
                  </a:lnTo>
                  <a:lnTo>
                    <a:pt x="625" y="4198"/>
                  </a:lnTo>
                  <a:lnTo>
                    <a:pt x="804" y="4377"/>
                  </a:lnTo>
                  <a:lnTo>
                    <a:pt x="997" y="4556"/>
                  </a:lnTo>
                  <a:lnTo>
                    <a:pt x="1206" y="4690"/>
                  </a:lnTo>
                  <a:lnTo>
                    <a:pt x="1429" y="4809"/>
                  </a:lnTo>
                  <a:lnTo>
                    <a:pt x="1667" y="4913"/>
                  </a:lnTo>
                  <a:lnTo>
                    <a:pt x="1891" y="4987"/>
                  </a:lnTo>
                  <a:lnTo>
                    <a:pt x="2129" y="5032"/>
                  </a:lnTo>
                  <a:lnTo>
                    <a:pt x="2382" y="5062"/>
                  </a:lnTo>
                  <a:lnTo>
                    <a:pt x="2620" y="5062"/>
                  </a:lnTo>
                  <a:lnTo>
                    <a:pt x="2858" y="5047"/>
                  </a:lnTo>
                  <a:lnTo>
                    <a:pt x="3097" y="5002"/>
                  </a:lnTo>
                  <a:lnTo>
                    <a:pt x="3335" y="4928"/>
                  </a:lnTo>
                  <a:lnTo>
                    <a:pt x="3573" y="4838"/>
                  </a:lnTo>
                  <a:lnTo>
                    <a:pt x="3781" y="4734"/>
                  </a:lnTo>
                  <a:lnTo>
                    <a:pt x="4005" y="4600"/>
                  </a:lnTo>
                  <a:lnTo>
                    <a:pt x="4198" y="4436"/>
                  </a:lnTo>
                  <a:lnTo>
                    <a:pt x="4392" y="4258"/>
                  </a:lnTo>
                  <a:lnTo>
                    <a:pt x="4555" y="4064"/>
                  </a:lnTo>
                  <a:lnTo>
                    <a:pt x="4689" y="3841"/>
                  </a:lnTo>
                  <a:lnTo>
                    <a:pt x="4809" y="3633"/>
                  </a:lnTo>
                  <a:lnTo>
                    <a:pt x="4913" y="3394"/>
                  </a:lnTo>
                  <a:lnTo>
                    <a:pt x="4987" y="3156"/>
                  </a:lnTo>
                  <a:lnTo>
                    <a:pt x="5032" y="2918"/>
                  </a:lnTo>
                  <a:lnTo>
                    <a:pt x="5062" y="2680"/>
                  </a:lnTo>
                  <a:lnTo>
                    <a:pt x="5062" y="2442"/>
                  </a:lnTo>
                  <a:lnTo>
                    <a:pt x="5047" y="2203"/>
                  </a:lnTo>
                  <a:lnTo>
                    <a:pt x="5002" y="1950"/>
                  </a:lnTo>
                  <a:lnTo>
                    <a:pt x="4928" y="1727"/>
                  </a:lnTo>
                  <a:lnTo>
                    <a:pt x="4838" y="1489"/>
                  </a:lnTo>
                  <a:lnTo>
                    <a:pt x="4734" y="1266"/>
                  </a:lnTo>
                  <a:lnTo>
                    <a:pt x="4600" y="1057"/>
                  </a:lnTo>
                  <a:lnTo>
                    <a:pt x="4436" y="864"/>
                  </a:lnTo>
                  <a:lnTo>
                    <a:pt x="4258" y="670"/>
                  </a:lnTo>
                  <a:lnTo>
                    <a:pt x="4064" y="506"/>
                  </a:lnTo>
                  <a:lnTo>
                    <a:pt x="3856" y="357"/>
                  </a:lnTo>
                  <a:lnTo>
                    <a:pt x="3632" y="238"/>
                  </a:lnTo>
                  <a:lnTo>
                    <a:pt x="3394" y="149"/>
                  </a:lnTo>
                  <a:lnTo>
                    <a:pt x="3171" y="75"/>
                  </a:lnTo>
                  <a:lnTo>
                    <a:pt x="2933" y="30"/>
                  </a:lnTo>
                  <a:lnTo>
                    <a:pt x="2680" y="0"/>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1"/>
            <p:cNvSpPr/>
            <p:nvPr/>
          </p:nvSpPr>
          <p:spPr>
            <a:xfrm rot="-5400000">
              <a:off x="58002" y="4003108"/>
              <a:ext cx="355136" cy="686563"/>
            </a:xfrm>
            <a:custGeom>
              <a:avLst/>
              <a:gdLst/>
              <a:ahLst/>
              <a:cxnLst/>
              <a:rect l="l" t="t" r="r" b="b"/>
              <a:pathLst>
                <a:path w="14739" h="28494" extrusionOk="0">
                  <a:moveTo>
                    <a:pt x="5151" y="19696"/>
                  </a:moveTo>
                  <a:lnTo>
                    <a:pt x="5494" y="19725"/>
                  </a:lnTo>
                  <a:lnTo>
                    <a:pt x="5836" y="19770"/>
                  </a:lnTo>
                  <a:lnTo>
                    <a:pt x="6163" y="19859"/>
                  </a:lnTo>
                  <a:lnTo>
                    <a:pt x="6491" y="19978"/>
                  </a:lnTo>
                  <a:lnTo>
                    <a:pt x="6789" y="20112"/>
                  </a:lnTo>
                  <a:lnTo>
                    <a:pt x="7086" y="20291"/>
                  </a:lnTo>
                  <a:lnTo>
                    <a:pt x="7369" y="20499"/>
                  </a:lnTo>
                  <a:lnTo>
                    <a:pt x="7622" y="20723"/>
                  </a:lnTo>
                  <a:lnTo>
                    <a:pt x="7861" y="20976"/>
                  </a:lnTo>
                  <a:lnTo>
                    <a:pt x="8069" y="21259"/>
                  </a:lnTo>
                  <a:lnTo>
                    <a:pt x="8158" y="21408"/>
                  </a:lnTo>
                  <a:lnTo>
                    <a:pt x="8248" y="21571"/>
                  </a:lnTo>
                  <a:lnTo>
                    <a:pt x="8337" y="21720"/>
                  </a:lnTo>
                  <a:lnTo>
                    <a:pt x="8411" y="21899"/>
                  </a:lnTo>
                  <a:lnTo>
                    <a:pt x="8471" y="22063"/>
                  </a:lnTo>
                  <a:lnTo>
                    <a:pt x="8530" y="22241"/>
                  </a:lnTo>
                  <a:lnTo>
                    <a:pt x="8575" y="22405"/>
                  </a:lnTo>
                  <a:lnTo>
                    <a:pt x="8605" y="22584"/>
                  </a:lnTo>
                  <a:lnTo>
                    <a:pt x="8664" y="22926"/>
                  </a:lnTo>
                  <a:lnTo>
                    <a:pt x="8679" y="23268"/>
                  </a:lnTo>
                  <a:lnTo>
                    <a:pt x="8650" y="23626"/>
                  </a:lnTo>
                  <a:lnTo>
                    <a:pt x="8605" y="23953"/>
                  </a:lnTo>
                  <a:lnTo>
                    <a:pt x="8516" y="24281"/>
                  </a:lnTo>
                  <a:lnTo>
                    <a:pt x="8411" y="24608"/>
                  </a:lnTo>
                  <a:lnTo>
                    <a:pt x="8262" y="24921"/>
                  </a:lnTo>
                  <a:lnTo>
                    <a:pt x="8084" y="25204"/>
                  </a:lnTo>
                  <a:lnTo>
                    <a:pt x="7890" y="25487"/>
                  </a:lnTo>
                  <a:lnTo>
                    <a:pt x="7652" y="25740"/>
                  </a:lnTo>
                  <a:lnTo>
                    <a:pt x="7399" y="25978"/>
                  </a:lnTo>
                  <a:lnTo>
                    <a:pt x="7116" y="26186"/>
                  </a:lnTo>
                  <a:lnTo>
                    <a:pt x="6967" y="26291"/>
                  </a:lnTo>
                  <a:lnTo>
                    <a:pt x="6818" y="26380"/>
                  </a:lnTo>
                  <a:lnTo>
                    <a:pt x="6655" y="26454"/>
                  </a:lnTo>
                  <a:lnTo>
                    <a:pt x="6491" y="26529"/>
                  </a:lnTo>
                  <a:lnTo>
                    <a:pt x="6312" y="26588"/>
                  </a:lnTo>
                  <a:lnTo>
                    <a:pt x="6149" y="26648"/>
                  </a:lnTo>
                  <a:lnTo>
                    <a:pt x="5970" y="26692"/>
                  </a:lnTo>
                  <a:lnTo>
                    <a:pt x="5791" y="26737"/>
                  </a:lnTo>
                  <a:lnTo>
                    <a:pt x="5449" y="26782"/>
                  </a:lnTo>
                  <a:lnTo>
                    <a:pt x="5106" y="26797"/>
                  </a:lnTo>
                  <a:lnTo>
                    <a:pt x="4764" y="26782"/>
                  </a:lnTo>
                  <a:lnTo>
                    <a:pt x="4422" y="26722"/>
                  </a:lnTo>
                  <a:lnTo>
                    <a:pt x="4094" y="26648"/>
                  </a:lnTo>
                  <a:lnTo>
                    <a:pt x="3767" y="26529"/>
                  </a:lnTo>
                  <a:lnTo>
                    <a:pt x="3469" y="26380"/>
                  </a:lnTo>
                  <a:lnTo>
                    <a:pt x="3171" y="26216"/>
                  </a:lnTo>
                  <a:lnTo>
                    <a:pt x="2888" y="26008"/>
                  </a:lnTo>
                  <a:lnTo>
                    <a:pt x="2635" y="25784"/>
                  </a:lnTo>
                  <a:lnTo>
                    <a:pt x="2397" y="25516"/>
                  </a:lnTo>
                  <a:lnTo>
                    <a:pt x="2189" y="25248"/>
                  </a:lnTo>
                  <a:lnTo>
                    <a:pt x="2099" y="25100"/>
                  </a:lnTo>
                  <a:lnTo>
                    <a:pt x="2010" y="24936"/>
                  </a:lnTo>
                  <a:lnTo>
                    <a:pt x="1921" y="24772"/>
                  </a:lnTo>
                  <a:lnTo>
                    <a:pt x="1846" y="24608"/>
                  </a:lnTo>
                  <a:lnTo>
                    <a:pt x="1787" y="24445"/>
                  </a:lnTo>
                  <a:lnTo>
                    <a:pt x="1727" y="24266"/>
                  </a:lnTo>
                  <a:lnTo>
                    <a:pt x="1682" y="24087"/>
                  </a:lnTo>
                  <a:lnTo>
                    <a:pt x="1638" y="23923"/>
                  </a:lnTo>
                  <a:lnTo>
                    <a:pt x="1593" y="23566"/>
                  </a:lnTo>
                  <a:lnTo>
                    <a:pt x="1578" y="23224"/>
                  </a:lnTo>
                  <a:lnTo>
                    <a:pt x="1593" y="22881"/>
                  </a:lnTo>
                  <a:lnTo>
                    <a:pt x="1653" y="22539"/>
                  </a:lnTo>
                  <a:lnTo>
                    <a:pt x="1727" y="22211"/>
                  </a:lnTo>
                  <a:lnTo>
                    <a:pt x="1846" y="21899"/>
                  </a:lnTo>
                  <a:lnTo>
                    <a:pt x="1995" y="21586"/>
                  </a:lnTo>
                  <a:lnTo>
                    <a:pt x="2174" y="21288"/>
                  </a:lnTo>
                  <a:lnTo>
                    <a:pt x="2367" y="21021"/>
                  </a:lnTo>
                  <a:lnTo>
                    <a:pt x="2605" y="20753"/>
                  </a:lnTo>
                  <a:lnTo>
                    <a:pt x="2859" y="20529"/>
                  </a:lnTo>
                  <a:lnTo>
                    <a:pt x="3141" y="20306"/>
                  </a:lnTo>
                  <a:lnTo>
                    <a:pt x="3290" y="20217"/>
                  </a:lnTo>
                  <a:lnTo>
                    <a:pt x="3439" y="20127"/>
                  </a:lnTo>
                  <a:lnTo>
                    <a:pt x="3603" y="20053"/>
                  </a:lnTo>
                  <a:lnTo>
                    <a:pt x="3767" y="19978"/>
                  </a:lnTo>
                  <a:lnTo>
                    <a:pt x="3945" y="19904"/>
                  </a:lnTo>
                  <a:lnTo>
                    <a:pt x="4109" y="19844"/>
                  </a:lnTo>
                  <a:lnTo>
                    <a:pt x="4288" y="19800"/>
                  </a:lnTo>
                  <a:lnTo>
                    <a:pt x="4451" y="19770"/>
                  </a:lnTo>
                  <a:lnTo>
                    <a:pt x="4809" y="19710"/>
                  </a:lnTo>
                  <a:lnTo>
                    <a:pt x="5151" y="19696"/>
                  </a:lnTo>
                  <a:close/>
                  <a:moveTo>
                    <a:pt x="13101" y="0"/>
                  </a:moveTo>
                  <a:lnTo>
                    <a:pt x="7965" y="13086"/>
                  </a:lnTo>
                  <a:lnTo>
                    <a:pt x="7801" y="13488"/>
                  </a:lnTo>
                  <a:lnTo>
                    <a:pt x="7622" y="13860"/>
                  </a:lnTo>
                  <a:lnTo>
                    <a:pt x="7429" y="14217"/>
                  </a:lnTo>
                  <a:lnTo>
                    <a:pt x="7235" y="14560"/>
                  </a:lnTo>
                  <a:lnTo>
                    <a:pt x="7027" y="14872"/>
                  </a:lnTo>
                  <a:lnTo>
                    <a:pt x="6804" y="15185"/>
                  </a:lnTo>
                  <a:lnTo>
                    <a:pt x="6595" y="15468"/>
                  </a:lnTo>
                  <a:lnTo>
                    <a:pt x="6357" y="15736"/>
                  </a:lnTo>
                  <a:lnTo>
                    <a:pt x="6119" y="15989"/>
                  </a:lnTo>
                  <a:lnTo>
                    <a:pt x="5881" y="16227"/>
                  </a:lnTo>
                  <a:lnTo>
                    <a:pt x="5642" y="16465"/>
                  </a:lnTo>
                  <a:lnTo>
                    <a:pt x="5404" y="16673"/>
                  </a:lnTo>
                  <a:lnTo>
                    <a:pt x="4898" y="17075"/>
                  </a:lnTo>
                  <a:lnTo>
                    <a:pt x="4392" y="17463"/>
                  </a:lnTo>
                  <a:lnTo>
                    <a:pt x="3901" y="17805"/>
                  </a:lnTo>
                  <a:lnTo>
                    <a:pt x="3409" y="18147"/>
                  </a:lnTo>
                  <a:lnTo>
                    <a:pt x="2933" y="18490"/>
                  </a:lnTo>
                  <a:lnTo>
                    <a:pt x="2486" y="18817"/>
                  </a:lnTo>
                  <a:lnTo>
                    <a:pt x="2055" y="19175"/>
                  </a:lnTo>
                  <a:lnTo>
                    <a:pt x="1861" y="19353"/>
                  </a:lnTo>
                  <a:lnTo>
                    <a:pt x="1668" y="19547"/>
                  </a:lnTo>
                  <a:lnTo>
                    <a:pt x="1489" y="19740"/>
                  </a:lnTo>
                  <a:lnTo>
                    <a:pt x="1325" y="19949"/>
                  </a:lnTo>
                  <a:lnTo>
                    <a:pt x="1161" y="20157"/>
                  </a:lnTo>
                  <a:lnTo>
                    <a:pt x="1027" y="20380"/>
                  </a:lnTo>
                  <a:lnTo>
                    <a:pt x="819" y="20678"/>
                  </a:lnTo>
                  <a:lnTo>
                    <a:pt x="640" y="20976"/>
                  </a:lnTo>
                  <a:lnTo>
                    <a:pt x="477" y="21303"/>
                  </a:lnTo>
                  <a:lnTo>
                    <a:pt x="343" y="21646"/>
                  </a:lnTo>
                  <a:lnTo>
                    <a:pt x="253" y="21884"/>
                  </a:lnTo>
                  <a:lnTo>
                    <a:pt x="179" y="22122"/>
                  </a:lnTo>
                  <a:lnTo>
                    <a:pt x="119" y="22375"/>
                  </a:lnTo>
                  <a:lnTo>
                    <a:pt x="60" y="22613"/>
                  </a:lnTo>
                  <a:lnTo>
                    <a:pt x="30" y="22866"/>
                  </a:lnTo>
                  <a:lnTo>
                    <a:pt x="0" y="23120"/>
                  </a:lnTo>
                  <a:lnTo>
                    <a:pt x="0" y="23358"/>
                  </a:lnTo>
                  <a:lnTo>
                    <a:pt x="0" y="23596"/>
                  </a:lnTo>
                  <a:lnTo>
                    <a:pt x="0" y="23849"/>
                  </a:lnTo>
                  <a:lnTo>
                    <a:pt x="30" y="24087"/>
                  </a:lnTo>
                  <a:lnTo>
                    <a:pt x="75" y="24325"/>
                  </a:lnTo>
                  <a:lnTo>
                    <a:pt x="119" y="24564"/>
                  </a:lnTo>
                  <a:lnTo>
                    <a:pt x="179" y="24802"/>
                  </a:lnTo>
                  <a:lnTo>
                    <a:pt x="238" y="25025"/>
                  </a:lnTo>
                  <a:lnTo>
                    <a:pt x="328" y="25263"/>
                  </a:lnTo>
                  <a:lnTo>
                    <a:pt x="417" y="25487"/>
                  </a:lnTo>
                  <a:lnTo>
                    <a:pt x="521" y="25695"/>
                  </a:lnTo>
                  <a:lnTo>
                    <a:pt x="625" y="25918"/>
                  </a:lnTo>
                  <a:lnTo>
                    <a:pt x="759" y="26127"/>
                  </a:lnTo>
                  <a:lnTo>
                    <a:pt x="893" y="26320"/>
                  </a:lnTo>
                  <a:lnTo>
                    <a:pt x="1027" y="26514"/>
                  </a:lnTo>
                  <a:lnTo>
                    <a:pt x="1176" y="26707"/>
                  </a:lnTo>
                  <a:lnTo>
                    <a:pt x="1340" y="26886"/>
                  </a:lnTo>
                  <a:lnTo>
                    <a:pt x="1519" y="27065"/>
                  </a:lnTo>
                  <a:lnTo>
                    <a:pt x="1697" y="27228"/>
                  </a:lnTo>
                  <a:lnTo>
                    <a:pt x="1876" y="27392"/>
                  </a:lnTo>
                  <a:lnTo>
                    <a:pt x="2084" y="27541"/>
                  </a:lnTo>
                  <a:lnTo>
                    <a:pt x="2293" y="27675"/>
                  </a:lnTo>
                  <a:lnTo>
                    <a:pt x="2501" y="27809"/>
                  </a:lnTo>
                  <a:lnTo>
                    <a:pt x="2725" y="27928"/>
                  </a:lnTo>
                  <a:lnTo>
                    <a:pt x="2948" y="28047"/>
                  </a:lnTo>
                  <a:lnTo>
                    <a:pt x="3186" y="28151"/>
                  </a:lnTo>
                  <a:lnTo>
                    <a:pt x="3439" y="28226"/>
                  </a:lnTo>
                  <a:lnTo>
                    <a:pt x="3677" y="28300"/>
                  </a:lnTo>
                  <a:lnTo>
                    <a:pt x="3915" y="28375"/>
                  </a:lnTo>
                  <a:lnTo>
                    <a:pt x="4169" y="28419"/>
                  </a:lnTo>
                  <a:lnTo>
                    <a:pt x="4407" y="28449"/>
                  </a:lnTo>
                  <a:lnTo>
                    <a:pt x="4660" y="28479"/>
                  </a:lnTo>
                  <a:lnTo>
                    <a:pt x="4913" y="28494"/>
                  </a:lnTo>
                  <a:lnTo>
                    <a:pt x="5151" y="28494"/>
                  </a:lnTo>
                  <a:lnTo>
                    <a:pt x="5389" y="28479"/>
                  </a:lnTo>
                  <a:lnTo>
                    <a:pt x="5642" y="28449"/>
                  </a:lnTo>
                  <a:lnTo>
                    <a:pt x="5881" y="28419"/>
                  </a:lnTo>
                  <a:lnTo>
                    <a:pt x="6119" y="28375"/>
                  </a:lnTo>
                  <a:lnTo>
                    <a:pt x="6342" y="28315"/>
                  </a:lnTo>
                  <a:lnTo>
                    <a:pt x="6580" y="28241"/>
                  </a:lnTo>
                  <a:lnTo>
                    <a:pt x="6804" y="28166"/>
                  </a:lnTo>
                  <a:lnTo>
                    <a:pt x="7027" y="28077"/>
                  </a:lnTo>
                  <a:lnTo>
                    <a:pt x="7250" y="27973"/>
                  </a:lnTo>
                  <a:lnTo>
                    <a:pt x="7459" y="27854"/>
                  </a:lnTo>
                  <a:lnTo>
                    <a:pt x="7667" y="27735"/>
                  </a:lnTo>
                  <a:lnTo>
                    <a:pt x="7875" y="27601"/>
                  </a:lnTo>
                  <a:lnTo>
                    <a:pt x="8069" y="27467"/>
                  </a:lnTo>
                  <a:lnTo>
                    <a:pt x="8262" y="27318"/>
                  </a:lnTo>
                  <a:lnTo>
                    <a:pt x="8441" y="27154"/>
                  </a:lnTo>
                  <a:lnTo>
                    <a:pt x="8620" y="26990"/>
                  </a:lnTo>
                  <a:lnTo>
                    <a:pt x="8784" y="26812"/>
                  </a:lnTo>
                  <a:lnTo>
                    <a:pt x="8947" y="26618"/>
                  </a:lnTo>
                  <a:lnTo>
                    <a:pt x="9096" y="26425"/>
                  </a:lnTo>
                  <a:lnTo>
                    <a:pt x="9230" y="26216"/>
                  </a:lnTo>
                  <a:lnTo>
                    <a:pt x="9364" y="26008"/>
                  </a:lnTo>
                  <a:lnTo>
                    <a:pt x="9483" y="25784"/>
                  </a:lnTo>
                  <a:lnTo>
                    <a:pt x="9602" y="25546"/>
                  </a:lnTo>
                  <a:lnTo>
                    <a:pt x="9692" y="25308"/>
                  </a:lnTo>
                  <a:lnTo>
                    <a:pt x="9826" y="24921"/>
                  </a:lnTo>
                  <a:lnTo>
                    <a:pt x="9930" y="24534"/>
                  </a:lnTo>
                  <a:lnTo>
                    <a:pt x="9989" y="24147"/>
                  </a:lnTo>
                  <a:lnTo>
                    <a:pt x="10019" y="23760"/>
                  </a:lnTo>
                  <a:lnTo>
                    <a:pt x="10019" y="23373"/>
                  </a:lnTo>
                  <a:lnTo>
                    <a:pt x="9989" y="22986"/>
                  </a:lnTo>
                  <a:lnTo>
                    <a:pt x="9945" y="22599"/>
                  </a:lnTo>
                  <a:lnTo>
                    <a:pt x="9855" y="22226"/>
                  </a:lnTo>
                  <a:lnTo>
                    <a:pt x="9796" y="21780"/>
                  </a:lnTo>
                  <a:lnTo>
                    <a:pt x="9721" y="21333"/>
                  </a:lnTo>
                  <a:lnTo>
                    <a:pt x="9617" y="20872"/>
                  </a:lnTo>
                  <a:lnTo>
                    <a:pt x="9513" y="20410"/>
                  </a:lnTo>
                  <a:lnTo>
                    <a:pt x="9290" y="19442"/>
                  </a:lnTo>
                  <a:lnTo>
                    <a:pt x="9185" y="18951"/>
                  </a:lnTo>
                  <a:lnTo>
                    <a:pt x="9096" y="18430"/>
                  </a:lnTo>
                  <a:lnTo>
                    <a:pt x="9037" y="17909"/>
                  </a:lnTo>
                  <a:lnTo>
                    <a:pt x="8992" y="17358"/>
                  </a:lnTo>
                  <a:lnTo>
                    <a:pt x="8977" y="16807"/>
                  </a:lnTo>
                  <a:lnTo>
                    <a:pt x="8977" y="16525"/>
                  </a:lnTo>
                  <a:lnTo>
                    <a:pt x="9007" y="16227"/>
                  </a:lnTo>
                  <a:lnTo>
                    <a:pt x="9022" y="15929"/>
                  </a:lnTo>
                  <a:lnTo>
                    <a:pt x="9066" y="15631"/>
                  </a:lnTo>
                  <a:lnTo>
                    <a:pt x="9126" y="15334"/>
                  </a:lnTo>
                  <a:lnTo>
                    <a:pt x="9185" y="15021"/>
                  </a:lnTo>
                  <a:lnTo>
                    <a:pt x="9260" y="14694"/>
                  </a:lnTo>
                  <a:lnTo>
                    <a:pt x="9349" y="14381"/>
                  </a:lnTo>
                  <a:lnTo>
                    <a:pt x="9468" y="14053"/>
                  </a:lnTo>
                  <a:lnTo>
                    <a:pt x="9587" y="13726"/>
                  </a:lnTo>
                  <a:lnTo>
                    <a:pt x="14738" y="581"/>
                  </a:lnTo>
                  <a:lnTo>
                    <a:pt x="14024" y="298"/>
                  </a:lnTo>
                  <a:lnTo>
                    <a:pt x="13294" y="30"/>
                  </a:lnTo>
                  <a:lnTo>
                    <a:pt x="131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1"/>
            <p:cNvSpPr/>
            <p:nvPr/>
          </p:nvSpPr>
          <p:spPr>
            <a:xfrm rot="-5400000">
              <a:off x="366839" y="4314812"/>
              <a:ext cx="171123" cy="171123"/>
            </a:xfrm>
            <a:custGeom>
              <a:avLst/>
              <a:gdLst/>
              <a:ahLst/>
              <a:cxnLst/>
              <a:rect l="l" t="t" r="r" b="b"/>
              <a:pathLst>
                <a:path w="7102" h="7102" extrusionOk="0">
                  <a:moveTo>
                    <a:pt x="3752" y="1638"/>
                  </a:moveTo>
                  <a:lnTo>
                    <a:pt x="3930" y="1668"/>
                  </a:lnTo>
                  <a:lnTo>
                    <a:pt x="4109" y="1713"/>
                  </a:lnTo>
                  <a:lnTo>
                    <a:pt x="4288" y="1772"/>
                  </a:lnTo>
                  <a:lnTo>
                    <a:pt x="4451" y="1861"/>
                  </a:lnTo>
                  <a:lnTo>
                    <a:pt x="4615" y="1951"/>
                  </a:lnTo>
                  <a:lnTo>
                    <a:pt x="4764" y="2055"/>
                  </a:lnTo>
                  <a:lnTo>
                    <a:pt x="4898" y="2189"/>
                  </a:lnTo>
                  <a:lnTo>
                    <a:pt x="5032" y="2323"/>
                  </a:lnTo>
                  <a:lnTo>
                    <a:pt x="5136" y="2472"/>
                  </a:lnTo>
                  <a:lnTo>
                    <a:pt x="5240" y="2636"/>
                  </a:lnTo>
                  <a:lnTo>
                    <a:pt x="5330" y="2814"/>
                  </a:lnTo>
                  <a:lnTo>
                    <a:pt x="5389" y="3008"/>
                  </a:lnTo>
                  <a:lnTo>
                    <a:pt x="5434" y="3186"/>
                  </a:lnTo>
                  <a:lnTo>
                    <a:pt x="5464" y="3380"/>
                  </a:lnTo>
                  <a:lnTo>
                    <a:pt x="5479" y="3573"/>
                  </a:lnTo>
                  <a:lnTo>
                    <a:pt x="5464" y="3752"/>
                  </a:lnTo>
                  <a:lnTo>
                    <a:pt x="5434" y="3946"/>
                  </a:lnTo>
                  <a:lnTo>
                    <a:pt x="5389" y="4124"/>
                  </a:lnTo>
                  <a:lnTo>
                    <a:pt x="5330" y="4288"/>
                  </a:lnTo>
                  <a:lnTo>
                    <a:pt x="5240" y="4452"/>
                  </a:lnTo>
                  <a:lnTo>
                    <a:pt x="5151" y="4616"/>
                  </a:lnTo>
                  <a:lnTo>
                    <a:pt x="5047" y="4764"/>
                  </a:lnTo>
                  <a:lnTo>
                    <a:pt x="4913" y="4898"/>
                  </a:lnTo>
                  <a:lnTo>
                    <a:pt x="4779" y="5032"/>
                  </a:lnTo>
                  <a:lnTo>
                    <a:pt x="4630" y="5151"/>
                  </a:lnTo>
                  <a:lnTo>
                    <a:pt x="4466" y="5241"/>
                  </a:lnTo>
                  <a:lnTo>
                    <a:pt x="4288" y="5330"/>
                  </a:lnTo>
                  <a:lnTo>
                    <a:pt x="4094" y="5405"/>
                  </a:lnTo>
                  <a:lnTo>
                    <a:pt x="3916" y="5449"/>
                  </a:lnTo>
                  <a:lnTo>
                    <a:pt x="3722" y="5464"/>
                  </a:lnTo>
                  <a:lnTo>
                    <a:pt x="3543" y="5479"/>
                  </a:lnTo>
                  <a:lnTo>
                    <a:pt x="3350" y="5464"/>
                  </a:lnTo>
                  <a:lnTo>
                    <a:pt x="3171" y="5434"/>
                  </a:lnTo>
                  <a:lnTo>
                    <a:pt x="2993" y="5390"/>
                  </a:lnTo>
                  <a:lnTo>
                    <a:pt x="2814" y="5330"/>
                  </a:lnTo>
                  <a:lnTo>
                    <a:pt x="2650" y="5256"/>
                  </a:lnTo>
                  <a:lnTo>
                    <a:pt x="2486" y="5166"/>
                  </a:lnTo>
                  <a:lnTo>
                    <a:pt x="2337" y="5047"/>
                  </a:lnTo>
                  <a:lnTo>
                    <a:pt x="2204" y="4928"/>
                  </a:lnTo>
                  <a:lnTo>
                    <a:pt x="2070" y="4779"/>
                  </a:lnTo>
                  <a:lnTo>
                    <a:pt x="1950" y="4630"/>
                  </a:lnTo>
                  <a:lnTo>
                    <a:pt x="1861" y="4467"/>
                  </a:lnTo>
                  <a:lnTo>
                    <a:pt x="1772" y="4288"/>
                  </a:lnTo>
                  <a:lnTo>
                    <a:pt x="1712" y="4109"/>
                  </a:lnTo>
                  <a:lnTo>
                    <a:pt x="1668" y="3916"/>
                  </a:lnTo>
                  <a:lnTo>
                    <a:pt x="1638" y="3737"/>
                  </a:lnTo>
                  <a:lnTo>
                    <a:pt x="1623" y="3544"/>
                  </a:lnTo>
                  <a:lnTo>
                    <a:pt x="1638" y="3350"/>
                  </a:lnTo>
                  <a:lnTo>
                    <a:pt x="1668" y="3171"/>
                  </a:lnTo>
                  <a:lnTo>
                    <a:pt x="1712" y="2993"/>
                  </a:lnTo>
                  <a:lnTo>
                    <a:pt x="1772" y="2814"/>
                  </a:lnTo>
                  <a:lnTo>
                    <a:pt x="1846" y="2650"/>
                  </a:lnTo>
                  <a:lnTo>
                    <a:pt x="1950" y="2502"/>
                  </a:lnTo>
                  <a:lnTo>
                    <a:pt x="2055" y="2338"/>
                  </a:lnTo>
                  <a:lnTo>
                    <a:pt x="2174" y="2204"/>
                  </a:lnTo>
                  <a:lnTo>
                    <a:pt x="2323" y="2085"/>
                  </a:lnTo>
                  <a:lnTo>
                    <a:pt x="2471" y="1966"/>
                  </a:lnTo>
                  <a:lnTo>
                    <a:pt x="2635" y="1861"/>
                  </a:lnTo>
                  <a:lnTo>
                    <a:pt x="2814" y="1772"/>
                  </a:lnTo>
                  <a:lnTo>
                    <a:pt x="2993" y="1713"/>
                  </a:lnTo>
                  <a:lnTo>
                    <a:pt x="3186" y="1668"/>
                  </a:lnTo>
                  <a:lnTo>
                    <a:pt x="3380" y="1638"/>
                  </a:lnTo>
                  <a:close/>
                  <a:moveTo>
                    <a:pt x="3573" y="1"/>
                  </a:moveTo>
                  <a:lnTo>
                    <a:pt x="3231" y="15"/>
                  </a:lnTo>
                  <a:lnTo>
                    <a:pt x="2873" y="75"/>
                  </a:lnTo>
                  <a:lnTo>
                    <a:pt x="2710" y="105"/>
                  </a:lnTo>
                  <a:lnTo>
                    <a:pt x="2531" y="149"/>
                  </a:lnTo>
                  <a:lnTo>
                    <a:pt x="2367" y="209"/>
                  </a:lnTo>
                  <a:lnTo>
                    <a:pt x="2189" y="283"/>
                  </a:lnTo>
                  <a:lnTo>
                    <a:pt x="2025" y="358"/>
                  </a:lnTo>
                  <a:lnTo>
                    <a:pt x="1861" y="432"/>
                  </a:lnTo>
                  <a:lnTo>
                    <a:pt x="1712" y="522"/>
                  </a:lnTo>
                  <a:lnTo>
                    <a:pt x="1563" y="611"/>
                  </a:lnTo>
                  <a:lnTo>
                    <a:pt x="1281" y="834"/>
                  </a:lnTo>
                  <a:lnTo>
                    <a:pt x="1027" y="1058"/>
                  </a:lnTo>
                  <a:lnTo>
                    <a:pt x="789" y="1326"/>
                  </a:lnTo>
                  <a:lnTo>
                    <a:pt x="596" y="1593"/>
                  </a:lnTo>
                  <a:lnTo>
                    <a:pt x="417" y="1891"/>
                  </a:lnTo>
                  <a:lnTo>
                    <a:pt x="268" y="2204"/>
                  </a:lnTo>
                  <a:lnTo>
                    <a:pt x="149" y="2516"/>
                  </a:lnTo>
                  <a:lnTo>
                    <a:pt x="75" y="2844"/>
                  </a:lnTo>
                  <a:lnTo>
                    <a:pt x="15" y="3186"/>
                  </a:lnTo>
                  <a:lnTo>
                    <a:pt x="0" y="3529"/>
                  </a:lnTo>
                  <a:lnTo>
                    <a:pt x="15" y="3871"/>
                  </a:lnTo>
                  <a:lnTo>
                    <a:pt x="60" y="4228"/>
                  </a:lnTo>
                  <a:lnTo>
                    <a:pt x="104" y="4392"/>
                  </a:lnTo>
                  <a:lnTo>
                    <a:pt x="149" y="4571"/>
                  </a:lnTo>
                  <a:lnTo>
                    <a:pt x="209" y="4750"/>
                  </a:lnTo>
                  <a:lnTo>
                    <a:pt x="268" y="4913"/>
                  </a:lnTo>
                  <a:lnTo>
                    <a:pt x="343" y="5077"/>
                  </a:lnTo>
                  <a:lnTo>
                    <a:pt x="432" y="5241"/>
                  </a:lnTo>
                  <a:lnTo>
                    <a:pt x="521" y="5405"/>
                  </a:lnTo>
                  <a:lnTo>
                    <a:pt x="611" y="5553"/>
                  </a:lnTo>
                  <a:lnTo>
                    <a:pt x="819" y="5821"/>
                  </a:lnTo>
                  <a:lnTo>
                    <a:pt x="1057" y="6089"/>
                  </a:lnTo>
                  <a:lnTo>
                    <a:pt x="1310" y="6313"/>
                  </a:lnTo>
                  <a:lnTo>
                    <a:pt x="1593" y="6521"/>
                  </a:lnTo>
                  <a:lnTo>
                    <a:pt x="1891" y="6685"/>
                  </a:lnTo>
                  <a:lnTo>
                    <a:pt x="2189" y="6834"/>
                  </a:lnTo>
                  <a:lnTo>
                    <a:pt x="2516" y="6953"/>
                  </a:lnTo>
                  <a:lnTo>
                    <a:pt x="2844" y="7027"/>
                  </a:lnTo>
                  <a:lnTo>
                    <a:pt x="3186" y="7087"/>
                  </a:lnTo>
                  <a:lnTo>
                    <a:pt x="3528" y="7102"/>
                  </a:lnTo>
                  <a:lnTo>
                    <a:pt x="3871" y="7087"/>
                  </a:lnTo>
                  <a:lnTo>
                    <a:pt x="4213" y="7042"/>
                  </a:lnTo>
                  <a:lnTo>
                    <a:pt x="4392" y="6997"/>
                  </a:lnTo>
                  <a:lnTo>
                    <a:pt x="4571" y="6953"/>
                  </a:lnTo>
                  <a:lnTo>
                    <a:pt x="4734" y="6893"/>
                  </a:lnTo>
                  <a:lnTo>
                    <a:pt x="4913" y="6834"/>
                  </a:lnTo>
                  <a:lnTo>
                    <a:pt x="5077" y="6759"/>
                  </a:lnTo>
                  <a:lnTo>
                    <a:pt x="5240" y="6685"/>
                  </a:lnTo>
                  <a:lnTo>
                    <a:pt x="5389" y="6596"/>
                  </a:lnTo>
                  <a:lnTo>
                    <a:pt x="5538" y="6491"/>
                  </a:lnTo>
                  <a:lnTo>
                    <a:pt x="5821" y="6283"/>
                  </a:lnTo>
                  <a:lnTo>
                    <a:pt x="6074" y="6045"/>
                  </a:lnTo>
                  <a:lnTo>
                    <a:pt x="6312" y="5792"/>
                  </a:lnTo>
                  <a:lnTo>
                    <a:pt x="6506" y="5509"/>
                  </a:lnTo>
                  <a:lnTo>
                    <a:pt x="6684" y="5226"/>
                  </a:lnTo>
                  <a:lnTo>
                    <a:pt x="6833" y="4913"/>
                  </a:lnTo>
                  <a:lnTo>
                    <a:pt x="6938" y="4586"/>
                  </a:lnTo>
                  <a:lnTo>
                    <a:pt x="7027" y="4258"/>
                  </a:lnTo>
                  <a:lnTo>
                    <a:pt x="7072" y="3931"/>
                  </a:lnTo>
                  <a:lnTo>
                    <a:pt x="7101" y="3573"/>
                  </a:lnTo>
                  <a:lnTo>
                    <a:pt x="7086" y="3231"/>
                  </a:lnTo>
                  <a:lnTo>
                    <a:pt x="7027" y="2889"/>
                  </a:lnTo>
                  <a:lnTo>
                    <a:pt x="6997" y="2710"/>
                  </a:lnTo>
                  <a:lnTo>
                    <a:pt x="6952" y="2546"/>
                  </a:lnTo>
                  <a:lnTo>
                    <a:pt x="6893" y="2368"/>
                  </a:lnTo>
                  <a:lnTo>
                    <a:pt x="6833" y="2204"/>
                  </a:lnTo>
                  <a:lnTo>
                    <a:pt x="6759" y="2025"/>
                  </a:lnTo>
                  <a:lnTo>
                    <a:pt x="6670" y="1876"/>
                  </a:lnTo>
                  <a:lnTo>
                    <a:pt x="6580" y="1713"/>
                  </a:lnTo>
                  <a:lnTo>
                    <a:pt x="6491" y="1564"/>
                  </a:lnTo>
                  <a:lnTo>
                    <a:pt x="6283" y="1281"/>
                  </a:lnTo>
                  <a:lnTo>
                    <a:pt x="6044" y="1028"/>
                  </a:lnTo>
                  <a:lnTo>
                    <a:pt x="5791" y="804"/>
                  </a:lnTo>
                  <a:lnTo>
                    <a:pt x="5508" y="596"/>
                  </a:lnTo>
                  <a:lnTo>
                    <a:pt x="5211" y="417"/>
                  </a:lnTo>
                  <a:lnTo>
                    <a:pt x="4913" y="283"/>
                  </a:lnTo>
                  <a:lnTo>
                    <a:pt x="4585" y="164"/>
                  </a:lnTo>
                  <a:lnTo>
                    <a:pt x="4258" y="75"/>
                  </a:lnTo>
                  <a:lnTo>
                    <a:pt x="3916" y="30"/>
                  </a:lnTo>
                  <a:lnTo>
                    <a:pt x="3573"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1"/>
            <p:cNvSpPr/>
            <p:nvPr/>
          </p:nvSpPr>
          <p:spPr>
            <a:xfrm rot="-5400000">
              <a:off x="406114" y="4354111"/>
              <a:ext cx="92934" cy="92549"/>
            </a:xfrm>
            <a:custGeom>
              <a:avLst/>
              <a:gdLst/>
              <a:ahLst/>
              <a:cxnLst/>
              <a:rect l="l" t="t" r="r" b="b"/>
              <a:pathLst>
                <a:path w="3857" h="3841" extrusionOk="0">
                  <a:moveTo>
                    <a:pt x="1758" y="0"/>
                  </a:moveTo>
                  <a:lnTo>
                    <a:pt x="1564" y="30"/>
                  </a:lnTo>
                  <a:lnTo>
                    <a:pt x="1371" y="75"/>
                  </a:lnTo>
                  <a:lnTo>
                    <a:pt x="1192" y="134"/>
                  </a:lnTo>
                  <a:lnTo>
                    <a:pt x="1013" y="223"/>
                  </a:lnTo>
                  <a:lnTo>
                    <a:pt x="849" y="328"/>
                  </a:lnTo>
                  <a:lnTo>
                    <a:pt x="701" y="447"/>
                  </a:lnTo>
                  <a:lnTo>
                    <a:pt x="552" y="566"/>
                  </a:lnTo>
                  <a:lnTo>
                    <a:pt x="433" y="700"/>
                  </a:lnTo>
                  <a:lnTo>
                    <a:pt x="328" y="864"/>
                  </a:lnTo>
                  <a:lnTo>
                    <a:pt x="224" y="1012"/>
                  </a:lnTo>
                  <a:lnTo>
                    <a:pt x="150" y="1176"/>
                  </a:lnTo>
                  <a:lnTo>
                    <a:pt x="90" y="1355"/>
                  </a:lnTo>
                  <a:lnTo>
                    <a:pt x="46" y="1533"/>
                  </a:lnTo>
                  <a:lnTo>
                    <a:pt x="16" y="1712"/>
                  </a:lnTo>
                  <a:lnTo>
                    <a:pt x="1" y="1906"/>
                  </a:lnTo>
                  <a:lnTo>
                    <a:pt x="16" y="2099"/>
                  </a:lnTo>
                  <a:lnTo>
                    <a:pt x="46" y="2278"/>
                  </a:lnTo>
                  <a:lnTo>
                    <a:pt x="90" y="2471"/>
                  </a:lnTo>
                  <a:lnTo>
                    <a:pt x="150" y="2650"/>
                  </a:lnTo>
                  <a:lnTo>
                    <a:pt x="239" y="2829"/>
                  </a:lnTo>
                  <a:lnTo>
                    <a:pt x="328" y="2992"/>
                  </a:lnTo>
                  <a:lnTo>
                    <a:pt x="448" y="3141"/>
                  </a:lnTo>
                  <a:lnTo>
                    <a:pt x="582" y="3290"/>
                  </a:lnTo>
                  <a:lnTo>
                    <a:pt x="715" y="3409"/>
                  </a:lnTo>
                  <a:lnTo>
                    <a:pt x="864" y="3528"/>
                  </a:lnTo>
                  <a:lnTo>
                    <a:pt x="1028" y="3618"/>
                  </a:lnTo>
                  <a:lnTo>
                    <a:pt x="1192" y="3692"/>
                  </a:lnTo>
                  <a:lnTo>
                    <a:pt x="1371" y="3752"/>
                  </a:lnTo>
                  <a:lnTo>
                    <a:pt x="1549" y="3796"/>
                  </a:lnTo>
                  <a:lnTo>
                    <a:pt x="1728" y="3826"/>
                  </a:lnTo>
                  <a:lnTo>
                    <a:pt x="1921" y="3841"/>
                  </a:lnTo>
                  <a:lnTo>
                    <a:pt x="2100" y="3826"/>
                  </a:lnTo>
                  <a:lnTo>
                    <a:pt x="2294" y="3811"/>
                  </a:lnTo>
                  <a:lnTo>
                    <a:pt x="2472" y="3767"/>
                  </a:lnTo>
                  <a:lnTo>
                    <a:pt x="2666" y="3692"/>
                  </a:lnTo>
                  <a:lnTo>
                    <a:pt x="2844" y="3603"/>
                  </a:lnTo>
                  <a:lnTo>
                    <a:pt x="3008" y="3513"/>
                  </a:lnTo>
                  <a:lnTo>
                    <a:pt x="3157" y="3394"/>
                  </a:lnTo>
                  <a:lnTo>
                    <a:pt x="3291" y="3260"/>
                  </a:lnTo>
                  <a:lnTo>
                    <a:pt x="3425" y="3126"/>
                  </a:lnTo>
                  <a:lnTo>
                    <a:pt x="3529" y="2978"/>
                  </a:lnTo>
                  <a:lnTo>
                    <a:pt x="3618" y="2814"/>
                  </a:lnTo>
                  <a:lnTo>
                    <a:pt x="3708" y="2650"/>
                  </a:lnTo>
                  <a:lnTo>
                    <a:pt x="3767" y="2486"/>
                  </a:lnTo>
                  <a:lnTo>
                    <a:pt x="3812" y="2308"/>
                  </a:lnTo>
                  <a:lnTo>
                    <a:pt x="3842" y="2114"/>
                  </a:lnTo>
                  <a:lnTo>
                    <a:pt x="3857" y="1935"/>
                  </a:lnTo>
                  <a:lnTo>
                    <a:pt x="3842" y="1742"/>
                  </a:lnTo>
                  <a:lnTo>
                    <a:pt x="3812" y="1548"/>
                  </a:lnTo>
                  <a:lnTo>
                    <a:pt x="3767" y="1370"/>
                  </a:lnTo>
                  <a:lnTo>
                    <a:pt x="3708" y="1176"/>
                  </a:lnTo>
                  <a:lnTo>
                    <a:pt x="3618" y="998"/>
                  </a:lnTo>
                  <a:lnTo>
                    <a:pt x="3514" y="834"/>
                  </a:lnTo>
                  <a:lnTo>
                    <a:pt x="3410" y="685"/>
                  </a:lnTo>
                  <a:lnTo>
                    <a:pt x="3276" y="551"/>
                  </a:lnTo>
                  <a:lnTo>
                    <a:pt x="3142" y="417"/>
                  </a:lnTo>
                  <a:lnTo>
                    <a:pt x="2993" y="313"/>
                  </a:lnTo>
                  <a:lnTo>
                    <a:pt x="2829" y="223"/>
                  </a:lnTo>
                  <a:lnTo>
                    <a:pt x="2666" y="134"/>
                  </a:lnTo>
                  <a:lnTo>
                    <a:pt x="2487" y="75"/>
                  </a:lnTo>
                  <a:lnTo>
                    <a:pt x="2308" y="30"/>
                  </a:lnTo>
                  <a:lnTo>
                    <a:pt x="2130" y="0"/>
                  </a:ln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1"/>
            <p:cNvSpPr/>
            <p:nvPr/>
          </p:nvSpPr>
          <p:spPr>
            <a:xfrm rot="-5400000">
              <a:off x="1041921" y="3596697"/>
              <a:ext cx="358028" cy="307790"/>
            </a:xfrm>
            <a:custGeom>
              <a:avLst/>
              <a:gdLst/>
              <a:ahLst/>
              <a:cxnLst/>
              <a:rect l="l" t="t" r="r" b="b"/>
              <a:pathLst>
                <a:path w="14859" h="12774" extrusionOk="0">
                  <a:moveTo>
                    <a:pt x="9499" y="0"/>
                  </a:moveTo>
                  <a:lnTo>
                    <a:pt x="9261" y="30"/>
                  </a:lnTo>
                  <a:lnTo>
                    <a:pt x="9022" y="60"/>
                  </a:lnTo>
                  <a:lnTo>
                    <a:pt x="8784" y="104"/>
                  </a:lnTo>
                  <a:lnTo>
                    <a:pt x="8546" y="164"/>
                  </a:lnTo>
                  <a:lnTo>
                    <a:pt x="8308" y="223"/>
                  </a:lnTo>
                  <a:lnTo>
                    <a:pt x="8085" y="313"/>
                  </a:lnTo>
                  <a:lnTo>
                    <a:pt x="7846" y="402"/>
                  </a:lnTo>
                  <a:lnTo>
                    <a:pt x="7623" y="506"/>
                  </a:lnTo>
                  <a:lnTo>
                    <a:pt x="7400" y="625"/>
                  </a:lnTo>
                  <a:lnTo>
                    <a:pt x="7176" y="744"/>
                  </a:lnTo>
                  <a:lnTo>
                    <a:pt x="6968" y="893"/>
                  </a:lnTo>
                  <a:lnTo>
                    <a:pt x="6760" y="1042"/>
                  </a:lnTo>
                  <a:lnTo>
                    <a:pt x="6447" y="1310"/>
                  </a:lnTo>
                  <a:lnTo>
                    <a:pt x="6164" y="1593"/>
                  </a:lnTo>
                  <a:lnTo>
                    <a:pt x="5911" y="1891"/>
                  </a:lnTo>
                  <a:lnTo>
                    <a:pt x="5688" y="2203"/>
                  </a:lnTo>
                  <a:lnTo>
                    <a:pt x="5479" y="2546"/>
                  </a:lnTo>
                  <a:lnTo>
                    <a:pt x="5316" y="2888"/>
                  </a:lnTo>
                  <a:lnTo>
                    <a:pt x="5167" y="3245"/>
                  </a:lnTo>
                  <a:lnTo>
                    <a:pt x="5048" y="3603"/>
                  </a:lnTo>
                  <a:lnTo>
                    <a:pt x="4869" y="4020"/>
                  </a:lnTo>
                  <a:lnTo>
                    <a:pt x="4705" y="4451"/>
                  </a:lnTo>
                  <a:lnTo>
                    <a:pt x="4556" y="4883"/>
                  </a:lnTo>
                  <a:lnTo>
                    <a:pt x="4407" y="5345"/>
                  </a:lnTo>
                  <a:lnTo>
                    <a:pt x="4095" y="6282"/>
                  </a:lnTo>
                  <a:lnTo>
                    <a:pt x="3931" y="6759"/>
                  </a:lnTo>
                  <a:lnTo>
                    <a:pt x="3738" y="7250"/>
                  </a:lnTo>
                  <a:lnTo>
                    <a:pt x="3529" y="7741"/>
                  </a:lnTo>
                  <a:lnTo>
                    <a:pt x="3291" y="8233"/>
                  </a:lnTo>
                  <a:lnTo>
                    <a:pt x="3023" y="8709"/>
                  </a:lnTo>
                  <a:lnTo>
                    <a:pt x="2859" y="8962"/>
                  </a:lnTo>
                  <a:lnTo>
                    <a:pt x="2695" y="9200"/>
                  </a:lnTo>
                  <a:lnTo>
                    <a:pt x="2532" y="9438"/>
                  </a:lnTo>
                  <a:lnTo>
                    <a:pt x="2338" y="9677"/>
                  </a:lnTo>
                  <a:lnTo>
                    <a:pt x="2145" y="9915"/>
                  </a:lnTo>
                  <a:lnTo>
                    <a:pt x="1921" y="10138"/>
                  </a:lnTo>
                  <a:lnTo>
                    <a:pt x="1698" y="10376"/>
                  </a:lnTo>
                  <a:lnTo>
                    <a:pt x="1445" y="10600"/>
                  </a:lnTo>
                  <a:lnTo>
                    <a:pt x="1192" y="10823"/>
                  </a:lnTo>
                  <a:lnTo>
                    <a:pt x="909" y="11046"/>
                  </a:lnTo>
                  <a:lnTo>
                    <a:pt x="1" y="11746"/>
                  </a:lnTo>
                  <a:lnTo>
                    <a:pt x="1519" y="12773"/>
                  </a:lnTo>
                  <a:lnTo>
                    <a:pt x="1981" y="12431"/>
                  </a:lnTo>
                  <a:lnTo>
                    <a:pt x="2323" y="12163"/>
                  </a:lnTo>
                  <a:lnTo>
                    <a:pt x="2681" y="11939"/>
                  </a:lnTo>
                  <a:lnTo>
                    <a:pt x="3023" y="11716"/>
                  </a:lnTo>
                  <a:lnTo>
                    <a:pt x="3365" y="11538"/>
                  </a:lnTo>
                  <a:lnTo>
                    <a:pt x="3708" y="11374"/>
                  </a:lnTo>
                  <a:lnTo>
                    <a:pt x="4050" y="11225"/>
                  </a:lnTo>
                  <a:lnTo>
                    <a:pt x="4378" y="11091"/>
                  </a:lnTo>
                  <a:lnTo>
                    <a:pt x="4720" y="10972"/>
                  </a:lnTo>
                  <a:lnTo>
                    <a:pt x="5048" y="10882"/>
                  </a:lnTo>
                  <a:lnTo>
                    <a:pt x="5375" y="10793"/>
                  </a:lnTo>
                  <a:lnTo>
                    <a:pt x="5703" y="10719"/>
                  </a:lnTo>
                  <a:lnTo>
                    <a:pt x="6030" y="10659"/>
                  </a:lnTo>
                  <a:lnTo>
                    <a:pt x="6655" y="10570"/>
                  </a:lnTo>
                  <a:lnTo>
                    <a:pt x="7281" y="10495"/>
                  </a:lnTo>
                  <a:lnTo>
                    <a:pt x="7891" y="10451"/>
                  </a:lnTo>
                  <a:lnTo>
                    <a:pt x="8486" y="10421"/>
                  </a:lnTo>
                  <a:lnTo>
                    <a:pt x="9067" y="10376"/>
                  </a:lnTo>
                  <a:lnTo>
                    <a:pt x="9633" y="10317"/>
                  </a:lnTo>
                  <a:lnTo>
                    <a:pt x="10169" y="10227"/>
                  </a:lnTo>
                  <a:lnTo>
                    <a:pt x="10437" y="10168"/>
                  </a:lnTo>
                  <a:lnTo>
                    <a:pt x="10690" y="10108"/>
                  </a:lnTo>
                  <a:lnTo>
                    <a:pt x="10958" y="10034"/>
                  </a:lnTo>
                  <a:lnTo>
                    <a:pt x="11196" y="9945"/>
                  </a:lnTo>
                  <a:lnTo>
                    <a:pt x="11449" y="9840"/>
                  </a:lnTo>
                  <a:lnTo>
                    <a:pt x="11687" y="9721"/>
                  </a:lnTo>
                  <a:lnTo>
                    <a:pt x="12015" y="9572"/>
                  </a:lnTo>
                  <a:lnTo>
                    <a:pt x="12312" y="9409"/>
                  </a:lnTo>
                  <a:lnTo>
                    <a:pt x="12625" y="9200"/>
                  </a:lnTo>
                  <a:lnTo>
                    <a:pt x="12923" y="8992"/>
                  </a:lnTo>
                  <a:lnTo>
                    <a:pt x="13116" y="8828"/>
                  </a:lnTo>
                  <a:lnTo>
                    <a:pt x="13310" y="8649"/>
                  </a:lnTo>
                  <a:lnTo>
                    <a:pt x="13489" y="8471"/>
                  </a:lnTo>
                  <a:lnTo>
                    <a:pt x="13652" y="8292"/>
                  </a:lnTo>
                  <a:lnTo>
                    <a:pt x="13816" y="8099"/>
                  </a:lnTo>
                  <a:lnTo>
                    <a:pt x="13950" y="7890"/>
                  </a:lnTo>
                  <a:lnTo>
                    <a:pt x="14084" y="7697"/>
                  </a:lnTo>
                  <a:lnTo>
                    <a:pt x="14218" y="7488"/>
                  </a:lnTo>
                  <a:lnTo>
                    <a:pt x="14337" y="7265"/>
                  </a:lnTo>
                  <a:lnTo>
                    <a:pt x="14426" y="7042"/>
                  </a:lnTo>
                  <a:lnTo>
                    <a:pt x="14531" y="6818"/>
                  </a:lnTo>
                  <a:lnTo>
                    <a:pt x="14605" y="6595"/>
                  </a:lnTo>
                  <a:lnTo>
                    <a:pt x="14679" y="6357"/>
                  </a:lnTo>
                  <a:lnTo>
                    <a:pt x="14739" y="6134"/>
                  </a:lnTo>
                  <a:lnTo>
                    <a:pt x="14784" y="5895"/>
                  </a:lnTo>
                  <a:lnTo>
                    <a:pt x="14813" y="5657"/>
                  </a:lnTo>
                  <a:lnTo>
                    <a:pt x="14843" y="5419"/>
                  </a:lnTo>
                  <a:lnTo>
                    <a:pt x="14858" y="5166"/>
                  </a:lnTo>
                  <a:lnTo>
                    <a:pt x="14858" y="4928"/>
                  </a:lnTo>
                  <a:lnTo>
                    <a:pt x="14843" y="4689"/>
                  </a:lnTo>
                  <a:lnTo>
                    <a:pt x="14828" y="4451"/>
                  </a:lnTo>
                  <a:lnTo>
                    <a:pt x="14784" y="4213"/>
                  </a:lnTo>
                  <a:lnTo>
                    <a:pt x="14739" y="3975"/>
                  </a:lnTo>
                  <a:lnTo>
                    <a:pt x="14679" y="3737"/>
                  </a:lnTo>
                  <a:lnTo>
                    <a:pt x="14620" y="3499"/>
                  </a:lnTo>
                  <a:lnTo>
                    <a:pt x="14531" y="3260"/>
                  </a:lnTo>
                  <a:lnTo>
                    <a:pt x="14441" y="3037"/>
                  </a:lnTo>
                  <a:lnTo>
                    <a:pt x="14337" y="2814"/>
                  </a:lnTo>
                  <a:lnTo>
                    <a:pt x="14218" y="2590"/>
                  </a:lnTo>
                  <a:lnTo>
                    <a:pt x="14099" y="2367"/>
                  </a:lnTo>
                  <a:lnTo>
                    <a:pt x="13950" y="2159"/>
                  </a:lnTo>
                  <a:lnTo>
                    <a:pt x="13801" y="1950"/>
                  </a:lnTo>
                  <a:lnTo>
                    <a:pt x="13637" y="1742"/>
                  </a:lnTo>
                  <a:lnTo>
                    <a:pt x="13474" y="1548"/>
                  </a:lnTo>
                  <a:lnTo>
                    <a:pt x="13295" y="1370"/>
                  </a:lnTo>
                  <a:lnTo>
                    <a:pt x="13101" y="1206"/>
                  </a:lnTo>
                  <a:lnTo>
                    <a:pt x="12908" y="1057"/>
                  </a:lnTo>
                  <a:lnTo>
                    <a:pt x="12714" y="908"/>
                  </a:lnTo>
                  <a:lnTo>
                    <a:pt x="12506" y="759"/>
                  </a:lnTo>
                  <a:lnTo>
                    <a:pt x="12298" y="640"/>
                  </a:lnTo>
                  <a:lnTo>
                    <a:pt x="12074" y="521"/>
                  </a:lnTo>
                  <a:lnTo>
                    <a:pt x="11866" y="417"/>
                  </a:lnTo>
                  <a:lnTo>
                    <a:pt x="11643" y="328"/>
                  </a:lnTo>
                  <a:lnTo>
                    <a:pt x="11404" y="253"/>
                  </a:lnTo>
                  <a:lnTo>
                    <a:pt x="11181" y="179"/>
                  </a:lnTo>
                  <a:lnTo>
                    <a:pt x="10943" y="119"/>
                  </a:lnTo>
                  <a:lnTo>
                    <a:pt x="10705" y="74"/>
                  </a:lnTo>
                  <a:lnTo>
                    <a:pt x="10466" y="30"/>
                  </a:lnTo>
                  <a:lnTo>
                    <a:pt x="10228" y="15"/>
                  </a:lnTo>
                  <a:lnTo>
                    <a:pt x="99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1"/>
            <p:cNvSpPr/>
            <p:nvPr/>
          </p:nvSpPr>
          <p:spPr>
            <a:xfrm rot="-5400000">
              <a:off x="1019344" y="2771323"/>
              <a:ext cx="251094" cy="409663"/>
            </a:xfrm>
            <a:custGeom>
              <a:avLst/>
              <a:gdLst/>
              <a:ahLst/>
              <a:cxnLst/>
              <a:rect l="l" t="t" r="r" b="b"/>
              <a:pathLst>
                <a:path w="10421" h="17002" extrusionOk="0">
                  <a:moveTo>
                    <a:pt x="5895" y="0"/>
                  </a:moveTo>
                  <a:lnTo>
                    <a:pt x="5702" y="30"/>
                  </a:lnTo>
                  <a:lnTo>
                    <a:pt x="5493" y="60"/>
                  </a:lnTo>
                  <a:lnTo>
                    <a:pt x="5300" y="89"/>
                  </a:lnTo>
                  <a:lnTo>
                    <a:pt x="5091" y="134"/>
                  </a:lnTo>
                  <a:lnTo>
                    <a:pt x="4898" y="194"/>
                  </a:lnTo>
                  <a:lnTo>
                    <a:pt x="4704" y="268"/>
                  </a:lnTo>
                  <a:lnTo>
                    <a:pt x="4526" y="342"/>
                  </a:lnTo>
                  <a:lnTo>
                    <a:pt x="4332" y="417"/>
                  </a:lnTo>
                  <a:lnTo>
                    <a:pt x="4153" y="521"/>
                  </a:lnTo>
                  <a:lnTo>
                    <a:pt x="3975" y="625"/>
                  </a:lnTo>
                  <a:lnTo>
                    <a:pt x="3811" y="730"/>
                  </a:lnTo>
                  <a:lnTo>
                    <a:pt x="3632" y="849"/>
                  </a:lnTo>
                  <a:lnTo>
                    <a:pt x="3484" y="968"/>
                  </a:lnTo>
                  <a:lnTo>
                    <a:pt x="3320" y="1102"/>
                  </a:lnTo>
                  <a:lnTo>
                    <a:pt x="3171" y="1251"/>
                  </a:lnTo>
                  <a:lnTo>
                    <a:pt x="3037" y="1399"/>
                  </a:lnTo>
                  <a:lnTo>
                    <a:pt x="2903" y="1563"/>
                  </a:lnTo>
                  <a:lnTo>
                    <a:pt x="2769" y="1727"/>
                  </a:lnTo>
                  <a:lnTo>
                    <a:pt x="2650" y="1906"/>
                  </a:lnTo>
                  <a:lnTo>
                    <a:pt x="2531" y="2084"/>
                  </a:lnTo>
                  <a:lnTo>
                    <a:pt x="2427" y="2278"/>
                  </a:lnTo>
                  <a:lnTo>
                    <a:pt x="2337" y="2471"/>
                  </a:lnTo>
                  <a:lnTo>
                    <a:pt x="2203" y="2784"/>
                  </a:lnTo>
                  <a:lnTo>
                    <a:pt x="2114" y="3111"/>
                  </a:lnTo>
                  <a:lnTo>
                    <a:pt x="2040" y="3439"/>
                  </a:lnTo>
                  <a:lnTo>
                    <a:pt x="1995" y="3766"/>
                  </a:lnTo>
                  <a:lnTo>
                    <a:pt x="1980" y="4094"/>
                  </a:lnTo>
                  <a:lnTo>
                    <a:pt x="1980" y="4422"/>
                  </a:lnTo>
                  <a:lnTo>
                    <a:pt x="2010" y="4734"/>
                  </a:lnTo>
                  <a:lnTo>
                    <a:pt x="2054" y="5062"/>
                  </a:lnTo>
                  <a:lnTo>
                    <a:pt x="2084" y="5434"/>
                  </a:lnTo>
                  <a:lnTo>
                    <a:pt x="2144" y="5821"/>
                  </a:lnTo>
                  <a:lnTo>
                    <a:pt x="2263" y="6610"/>
                  </a:lnTo>
                  <a:lnTo>
                    <a:pt x="2412" y="7429"/>
                  </a:lnTo>
                  <a:lnTo>
                    <a:pt x="2471" y="7846"/>
                  </a:lnTo>
                  <a:lnTo>
                    <a:pt x="2516" y="8277"/>
                  </a:lnTo>
                  <a:lnTo>
                    <a:pt x="2561" y="8724"/>
                  </a:lnTo>
                  <a:lnTo>
                    <a:pt x="2575" y="9185"/>
                  </a:lnTo>
                  <a:lnTo>
                    <a:pt x="2561" y="9662"/>
                  </a:lnTo>
                  <a:lnTo>
                    <a:pt x="2501" y="10138"/>
                  </a:lnTo>
                  <a:lnTo>
                    <a:pt x="2471" y="10391"/>
                  </a:lnTo>
                  <a:lnTo>
                    <a:pt x="2427" y="10644"/>
                  </a:lnTo>
                  <a:lnTo>
                    <a:pt x="2367" y="10897"/>
                  </a:lnTo>
                  <a:lnTo>
                    <a:pt x="2293" y="11150"/>
                  </a:lnTo>
                  <a:lnTo>
                    <a:pt x="2218" y="11418"/>
                  </a:lnTo>
                  <a:lnTo>
                    <a:pt x="2129" y="11686"/>
                  </a:lnTo>
                  <a:lnTo>
                    <a:pt x="2025" y="11954"/>
                  </a:lnTo>
                  <a:lnTo>
                    <a:pt x="1906" y="12222"/>
                  </a:lnTo>
                  <a:lnTo>
                    <a:pt x="0" y="16391"/>
                  </a:lnTo>
                  <a:lnTo>
                    <a:pt x="342" y="16510"/>
                  </a:lnTo>
                  <a:lnTo>
                    <a:pt x="685" y="16659"/>
                  </a:lnTo>
                  <a:lnTo>
                    <a:pt x="1012" y="16822"/>
                  </a:lnTo>
                  <a:lnTo>
                    <a:pt x="1340" y="17001"/>
                  </a:lnTo>
                  <a:lnTo>
                    <a:pt x="3230" y="12833"/>
                  </a:lnTo>
                  <a:lnTo>
                    <a:pt x="3394" y="12505"/>
                  </a:lnTo>
                  <a:lnTo>
                    <a:pt x="3558" y="12193"/>
                  </a:lnTo>
                  <a:lnTo>
                    <a:pt x="3737" y="11910"/>
                  </a:lnTo>
                  <a:lnTo>
                    <a:pt x="3915" y="11627"/>
                  </a:lnTo>
                  <a:lnTo>
                    <a:pt x="4109" y="11374"/>
                  </a:lnTo>
                  <a:lnTo>
                    <a:pt x="4302" y="11121"/>
                  </a:lnTo>
                  <a:lnTo>
                    <a:pt x="4496" y="10897"/>
                  </a:lnTo>
                  <a:lnTo>
                    <a:pt x="4704" y="10689"/>
                  </a:lnTo>
                  <a:lnTo>
                    <a:pt x="4913" y="10481"/>
                  </a:lnTo>
                  <a:lnTo>
                    <a:pt x="5136" y="10287"/>
                  </a:lnTo>
                  <a:lnTo>
                    <a:pt x="5344" y="10108"/>
                  </a:lnTo>
                  <a:lnTo>
                    <a:pt x="5568" y="9930"/>
                  </a:lnTo>
                  <a:lnTo>
                    <a:pt x="5999" y="9617"/>
                  </a:lnTo>
                  <a:lnTo>
                    <a:pt x="6446" y="9319"/>
                  </a:lnTo>
                  <a:lnTo>
                    <a:pt x="7310" y="8783"/>
                  </a:lnTo>
                  <a:lnTo>
                    <a:pt x="7711" y="8530"/>
                  </a:lnTo>
                  <a:lnTo>
                    <a:pt x="8113" y="8262"/>
                  </a:lnTo>
                  <a:lnTo>
                    <a:pt x="8486" y="7980"/>
                  </a:lnTo>
                  <a:lnTo>
                    <a:pt x="8664" y="7846"/>
                  </a:lnTo>
                  <a:lnTo>
                    <a:pt x="8828" y="7697"/>
                  </a:lnTo>
                  <a:lnTo>
                    <a:pt x="8992" y="7533"/>
                  </a:lnTo>
                  <a:lnTo>
                    <a:pt x="9141" y="7369"/>
                  </a:lnTo>
                  <a:lnTo>
                    <a:pt x="9289" y="7190"/>
                  </a:lnTo>
                  <a:lnTo>
                    <a:pt x="9409" y="7012"/>
                  </a:lnTo>
                  <a:lnTo>
                    <a:pt x="9602" y="6774"/>
                  </a:lnTo>
                  <a:lnTo>
                    <a:pt x="9766" y="6521"/>
                  </a:lnTo>
                  <a:lnTo>
                    <a:pt x="9915" y="6267"/>
                  </a:lnTo>
                  <a:lnTo>
                    <a:pt x="10049" y="5985"/>
                  </a:lnTo>
                  <a:lnTo>
                    <a:pt x="10138" y="5776"/>
                  </a:lnTo>
                  <a:lnTo>
                    <a:pt x="10212" y="5583"/>
                  </a:lnTo>
                  <a:lnTo>
                    <a:pt x="10272" y="5374"/>
                  </a:lnTo>
                  <a:lnTo>
                    <a:pt x="10317" y="5166"/>
                  </a:lnTo>
                  <a:lnTo>
                    <a:pt x="10361" y="4972"/>
                  </a:lnTo>
                  <a:lnTo>
                    <a:pt x="10391" y="4764"/>
                  </a:lnTo>
                  <a:lnTo>
                    <a:pt x="10421" y="4555"/>
                  </a:lnTo>
                  <a:lnTo>
                    <a:pt x="10421" y="4347"/>
                  </a:lnTo>
                  <a:lnTo>
                    <a:pt x="10421" y="4139"/>
                  </a:lnTo>
                  <a:lnTo>
                    <a:pt x="10421" y="3945"/>
                  </a:lnTo>
                  <a:lnTo>
                    <a:pt x="10391" y="3737"/>
                  </a:lnTo>
                  <a:lnTo>
                    <a:pt x="10361" y="3528"/>
                  </a:lnTo>
                  <a:lnTo>
                    <a:pt x="10332" y="3335"/>
                  </a:lnTo>
                  <a:lnTo>
                    <a:pt x="10287" y="3141"/>
                  </a:lnTo>
                  <a:lnTo>
                    <a:pt x="10227" y="2948"/>
                  </a:lnTo>
                  <a:lnTo>
                    <a:pt x="10153" y="2754"/>
                  </a:lnTo>
                  <a:lnTo>
                    <a:pt x="10078" y="2561"/>
                  </a:lnTo>
                  <a:lnTo>
                    <a:pt x="9989" y="2382"/>
                  </a:lnTo>
                  <a:lnTo>
                    <a:pt x="9900" y="2188"/>
                  </a:lnTo>
                  <a:lnTo>
                    <a:pt x="9796" y="2025"/>
                  </a:lnTo>
                  <a:lnTo>
                    <a:pt x="9691" y="1846"/>
                  </a:lnTo>
                  <a:lnTo>
                    <a:pt x="9572" y="1682"/>
                  </a:lnTo>
                  <a:lnTo>
                    <a:pt x="9438" y="1519"/>
                  </a:lnTo>
                  <a:lnTo>
                    <a:pt x="9304" y="1370"/>
                  </a:lnTo>
                  <a:lnTo>
                    <a:pt x="9156" y="1221"/>
                  </a:lnTo>
                  <a:lnTo>
                    <a:pt x="9007" y="1072"/>
                  </a:lnTo>
                  <a:lnTo>
                    <a:pt x="8858" y="938"/>
                  </a:lnTo>
                  <a:lnTo>
                    <a:pt x="8679" y="819"/>
                  </a:lnTo>
                  <a:lnTo>
                    <a:pt x="8515" y="685"/>
                  </a:lnTo>
                  <a:lnTo>
                    <a:pt x="8322" y="581"/>
                  </a:lnTo>
                  <a:lnTo>
                    <a:pt x="8143" y="476"/>
                  </a:lnTo>
                  <a:lnTo>
                    <a:pt x="7950" y="387"/>
                  </a:lnTo>
                  <a:lnTo>
                    <a:pt x="7741" y="298"/>
                  </a:lnTo>
                  <a:lnTo>
                    <a:pt x="7548" y="223"/>
                  </a:lnTo>
                  <a:lnTo>
                    <a:pt x="7339" y="164"/>
                  </a:lnTo>
                  <a:lnTo>
                    <a:pt x="7131" y="104"/>
                  </a:lnTo>
                  <a:lnTo>
                    <a:pt x="6922" y="60"/>
                  </a:lnTo>
                  <a:lnTo>
                    <a:pt x="6714" y="30"/>
                  </a:lnTo>
                  <a:lnTo>
                    <a:pt x="6521" y="15"/>
                  </a:lnTo>
                  <a:lnTo>
                    <a:pt x="6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1"/>
            <p:cNvSpPr/>
            <p:nvPr/>
          </p:nvSpPr>
          <p:spPr>
            <a:xfrm rot="-5400000">
              <a:off x="1914823" y="3958447"/>
              <a:ext cx="246106" cy="629554"/>
            </a:xfrm>
            <a:custGeom>
              <a:avLst/>
              <a:gdLst/>
              <a:ahLst/>
              <a:cxnLst/>
              <a:rect l="l" t="t" r="r" b="b"/>
              <a:pathLst>
                <a:path w="10214" h="26128" extrusionOk="0">
                  <a:moveTo>
                    <a:pt x="3723" y="20872"/>
                  </a:moveTo>
                  <a:lnTo>
                    <a:pt x="3901" y="20887"/>
                  </a:lnTo>
                  <a:lnTo>
                    <a:pt x="4080" y="20917"/>
                  </a:lnTo>
                  <a:lnTo>
                    <a:pt x="4259" y="20961"/>
                  </a:lnTo>
                  <a:lnTo>
                    <a:pt x="4422" y="21021"/>
                  </a:lnTo>
                  <a:lnTo>
                    <a:pt x="4571" y="21095"/>
                  </a:lnTo>
                  <a:lnTo>
                    <a:pt x="4720" y="21185"/>
                  </a:lnTo>
                  <a:lnTo>
                    <a:pt x="4854" y="21289"/>
                  </a:lnTo>
                  <a:lnTo>
                    <a:pt x="4988" y="21393"/>
                  </a:lnTo>
                  <a:lnTo>
                    <a:pt x="5092" y="21527"/>
                  </a:lnTo>
                  <a:lnTo>
                    <a:pt x="5197" y="21661"/>
                  </a:lnTo>
                  <a:lnTo>
                    <a:pt x="5286" y="21810"/>
                  </a:lnTo>
                  <a:lnTo>
                    <a:pt x="5360" y="21959"/>
                  </a:lnTo>
                  <a:lnTo>
                    <a:pt x="5420" y="22123"/>
                  </a:lnTo>
                  <a:lnTo>
                    <a:pt x="5464" y="22301"/>
                  </a:lnTo>
                  <a:lnTo>
                    <a:pt x="5494" y="22465"/>
                  </a:lnTo>
                  <a:lnTo>
                    <a:pt x="5494" y="22659"/>
                  </a:lnTo>
                  <a:lnTo>
                    <a:pt x="5494" y="22837"/>
                  </a:lnTo>
                  <a:lnTo>
                    <a:pt x="5464" y="23016"/>
                  </a:lnTo>
                  <a:lnTo>
                    <a:pt x="5420" y="23180"/>
                  </a:lnTo>
                  <a:lnTo>
                    <a:pt x="5360" y="23343"/>
                  </a:lnTo>
                  <a:lnTo>
                    <a:pt x="5286" y="23492"/>
                  </a:lnTo>
                  <a:lnTo>
                    <a:pt x="5197" y="23641"/>
                  </a:lnTo>
                  <a:lnTo>
                    <a:pt x="5092" y="23775"/>
                  </a:lnTo>
                  <a:lnTo>
                    <a:pt x="4988" y="23909"/>
                  </a:lnTo>
                  <a:lnTo>
                    <a:pt x="4854" y="24028"/>
                  </a:lnTo>
                  <a:lnTo>
                    <a:pt x="4720" y="24117"/>
                  </a:lnTo>
                  <a:lnTo>
                    <a:pt x="4571" y="24207"/>
                  </a:lnTo>
                  <a:lnTo>
                    <a:pt x="4422" y="24281"/>
                  </a:lnTo>
                  <a:lnTo>
                    <a:pt x="4259" y="24341"/>
                  </a:lnTo>
                  <a:lnTo>
                    <a:pt x="4080" y="24385"/>
                  </a:lnTo>
                  <a:lnTo>
                    <a:pt x="3901" y="24415"/>
                  </a:lnTo>
                  <a:lnTo>
                    <a:pt x="3723" y="24430"/>
                  </a:lnTo>
                  <a:lnTo>
                    <a:pt x="3544" y="24415"/>
                  </a:lnTo>
                  <a:lnTo>
                    <a:pt x="3365" y="24385"/>
                  </a:lnTo>
                  <a:lnTo>
                    <a:pt x="3202" y="24341"/>
                  </a:lnTo>
                  <a:lnTo>
                    <a:pt x="3038" y="24281"/>
                  </a:lnTo>
                  <a:lnTo>
                    <a:pt x="2874" y="24207"/>
                  </a:lnTo>
                  <a:lnTo>
                    <a:pt x="2740" y="24117"/>
                  </a:lnTo>
                  <a:lnTo>
                    <a:pt x="2591" y="24028"/>
                  </a:lnTo>
                  <a:lnTo>
                    <a:pt x="2472" y="23909"/>
                  </a:lnTo>
                  <a:lnTo>
                    <a:pt x="2353" y="23775"/>
                  </a:lnTo>
                  <a:lnTo>
                    <a:pt x="2249" y="23641"/>
                  </a:lnTo>
                  <a:lnTo>
                    <a:pt x="2160" y="23492"/>
                  </a:lnTo>
                  <a:lnTo>
                    <a:pt x="2085" y="23343"/>
                  </a:lnTo>
                  <a:lnTo>
                    <a:pt x="2026" y="23180"/>
                  </a:lnTo>
                  <a:lnTo>
                    <a:pt x="1996" y="23016"/>
                  </a:lnTo>
                  <a:lnTo>
                    <a:pt x="1966" y="22837"/>
                  </a:lnTo>
                  <a:lnTo>
                    <a:pt x="1951" y="22659"/>
                  </a:lnTo>
                  <a:lnTo>
                    <a:pt x="1966" y="22465"/>
                  </a:lnTo>
                  <a:lnTo>
                    <a:pt x="1996" y="22301"/>
                  </a:lnTo>
                  <a:lnTo>
                    <a:pt x="2026" y="22123"/>
                  </a:lnTo>
                  <a:lnTo>
                    <a:pt x="2085" y="21959"/>
                  </a:lnTo>
                  <a:lnTo>
                    <a:pt x="2160" y="21810"/>
                  </a:lnTo>
                  <a:lnTo>
                    <a:pt x="2249" y="21661"/>
                  </a:lnTo>
                  <a:lnTo>
                    <a:pt x="2353" y="21527"/>
                  </a:lnTo>
                  <a:lnTo>
                    <a:pt x="2472" y="21393"/>
                  </a:lnTo>
                  <a:lnTo>
                    <a:pt x="2591" y="21289"/>
                  </a:lnTo>
                  <a:lnTo>
                    <a:pt x="2740" y="21185"/>
                  </a:lnTo>
                  <a:lnTo>
                    <a:pt x="2874" y="21095"/>
                  </a:lnTo>
                  <a:lnTo>
                    <a:pt x="3038" y="21021"/>
                  </a:lnTo>
                  <a:lnTo>
                    <a:pt x="3202" y="20961"/>
                  </a:lnTo>
                  <a:lnTo>
                    <a:pt x="3365" y="20917"/>
                  </a:lnTo>
                  <a:lnTo>
                    <a:pt x="3544" y="20887"/>
                  </a:lnTo>
                  <a:lnTo>
                    <a:pt x="3723" y="20872"/>
                  </a:lnTo>
                  <a:close/>
                  <a:moveTo>
                    <a:pt x="8948" y="0"/>
                  </a:moveTo>
                  <a:lnTo>
                    <a:pt x="5241" y="14471"/>
                  </a:lnTo>
                  <a:lnTo>
                    <a:pt x="5167" y="14724"/>
                  </a:lnTo>
                  <a:lnTo>
                    <a:pt x="5092" y="14962"/>
                  </a:lnTo>
                  <a:lnTo>
                    <a:pt x="5003" y="15200"/>
                  </a:lnTo>
                  <a:lnTo>
                    <a:pt x="4914" y="15423"/>
                  </a:lnTo>
                  <a:lnTo>
                    <a:pt x="4824" y="15647"/>
                  </a:lnTo>
                  <a:lnTo>
                    <a:pt x="4720" y="15855"/>
                  </a:lnTo>
                  <a:lnTo>
                    <a:pt x="4497" y="16242"/>
                  </a:lnTo>
                  <a:lnTo>
                    <a:pt x="4259" y="16600"/>
                  </a:lnTo>
                  <a:lnTo>
                    <a:pt x="4006" y="16942"/>
                  </a:lnTo>
                  <a:lnTo>
                    <a:pt x="3738" y="17240"/>
                  </a:lnTo>
                  <a:lnTo>
                    <a:pt x="3470" y="17537"/>
                  </a:lnTo>
                  <a:lnTo>
                    <a:pt x="3187" y="17805"/>
                  </a:lnTo>
                  <a:lnTo>
                    <a:pt x="2904" y="18073"/>
                  </a:lnTo>
                  <a:lnTo>
                    <a:pt x="2353" y="18565"/>
                  </a:lnTo>
                  <a:lnTo>
                    <a:pt x="1832" y="19026"/>
                  </a:lnTo>
                  <a:lnTo>
                    <a:pt x="1579" y="19264"/>
                  </a:lnTo>
                  <a:lnTo>
                    <a:pt x="1356" y="19517"/>
                  </a:lnTo>
                  <a:lnTo>
                    <a:pt x="1147" y="19711"/>
                  </a:lnTo>
                  <a:lnTo>
                    <a:pt x="939" y="19904"/>
                  </a:lnTo>
                  <a:lnTo>
                    <a:pt x="760" y="20128"/>
                  </a:lnTo>
                  <a:lnTo>
                    <a:pt x="596" y="20366"/>
                  </a:lnTo>
                  <a:lnTo>
                    <a:pt x="448" y="20619"/>
                  </a:lnTo>
                  <a:lnTo>
                    <a:pt x="314" y="20887"/>
                  </a:lnTo>
                  <a:lnTo>
                    <a:pt x="195" y="21155"/>
                  </a:lnTo>
                  <a:lnTo>
                    <a:pt x="120" y="21453"/>
                  </a:lnTo>
                  <a:lnTo>
                    <a:pt x="75" y="21646"/>
                  </a:lnTo>
                  <a:lnTo>
                    <a:pt x="31" y="21825"/>
                  </a:lnTo>
                  <a:lnTo>
                    <a:pt x="16" y="22018"/>
                  </a:lnTo>
                  <a:lnTo>
                    <a:pt x="1" y="22197"/>
                  </a:lnTo>
                  <a:lnTo>
                    <a:pt x="1" y="22391"/>
                  </a:lnTo>
                  <a:lnTo>
                    <a:pt x="1" y="22569"/>
                  </a:lnTo>
                  <a:lnTo>
                    <a:pt x="16" y="22748"/>
                  </a:lnTo>
                  <a:lnTo>
                    <a:pt x="31" y="22941"/>
                  </a:lnTo>
                  <a:lnTo>
                    <a:pt x="105" y="23284"/>
                  </a:lnTo>
                  <a:lnTo>
                    <a:pt x="209" y="23641"/>
                  </a:lnTo>
                  <a:lnTo>
                    <a:pt x="343" y="23969"/>
                  </a:lnTo>
                  <a:lnTo>
                    <a:pt x="522" y="24281"/>
                  </a:lnTo>
                  <a:lnTo>
                    <a:pt x="716" y="24579"/>
                  </a:lnTo>
                  <a:lnTo>
                    <a:pt x="939" y="24862"/>
                  </a:lnTo>
                  <a:lnTo>
                    <a:pt x="1192" y="25130"/>
                  </a:lnTo>
                  <a:lnTo>
                    <a:pt x="1460" y="25353"/>
                  </a:lnTo>
                  <a:lnTo>
                    <a:pt x="1609" y="25457"/>
                  </a:lnTo>
                  <a:lnTo>
                    <a:pt x="1773" y="25562"/>
                  </a:lnTo>
                  <a:lnTo>
                    <a:pt x="1921" y="25651"/>
                  </a:lnTo>
                  <a:lnTo>
                    <a:pt x="2085" y="25740"/>
                  </a:lnTo>
                  <a:lnTo>
                    <a:pt x="2264" y="25815"/>
                  </a:lnTo>
                  <a:lnTo>
                    <a:pt x="2442" y="25889"/>
                  </a:lnTo>
                  <a:lnTo>
                    <a:pt x="2621" y="25949"/>
                  </a:lnTo>
                  <a:lnTo>
                    <a:pt x="2800" y="26008"/>
                  </a:lnTo>
                  <a:lnTo>
                    <a:pt x="2993" y="26038"/>
                  </a:lnTo>
                  <a:lnTo>
                    <a:pt x="3172" y="26083"/>
                  </a:lnTo>
                  <a:lnTo>
                    <a:pt x="3365" y="26097"/>
                  </a:lnTo>
                  <a:lnTo>
                    <a:pt x="3559" y="26112"/>
                  </a:lnTo>
                  <a:lnTo>
                    <a:pt x="3738" y="26127"/>
                  </a:lnTo>
                  <a:lnTo>
                    <a:pt x="3916" y="26112"/>
                  </a:lnTo>
                  <a:lnTo>
                    <a:pt x="4110" y="26097"/>
                  </a:lnTo>
                  <a:lnTo>
                    <a:pt x="4288" y="26083"/>
                  </a:lnTo>
                  <a:lnTo>
                    <a:pt x="4646" y="26008"/>
                  </a:lnTo>
                  <a:lnTo>
                    <a:pt x="4988" y="25904"/>
                  </a:lnTo>
                  <a:lnTo>
                    <a:pt x="5316" y="25770"/>
                  </a:lnTo>
                  <a:lnTo>
                    <a:pt x="5628" y="25591"/>
                  </a:lnTo>
                  <a:lnTo>
                    <a:pt x="5941" y="25398"/>
                  </a:lnTo>
                  <a:lnTo>
                    <a:pt x="6209" y="25174"/>
                  </a:lnTo>
                  <a:lnTo>
                    <a:pt x="6477" y="24921"/>
                  </a:lnTo>
                  <a:lnTo>
                    <a:pt x="6700" y="24639"/>
                  </a:lnTo>
                  <a:lnTo>
                    <a:pt x="6819" y="24490"/>
                  </a:lnTo>
                  <a:lnTo>
                    <a:pt x="6909" y="24341"/>
                  </a:lnTo>
                  <a:lnTo>
                    <a:pt x="6998" y="24177"/>
                  </a:lnTo>
                  <a:lnTo>
                    <a:pt x="7087" y="24013"/>
                  </a:lnTo>
                  <a:lnTo>
                    <a:pt x="7162" y="23850"/>
                  </a:lnTo>
                  <a:lnTo>
                    <a:pt x="7236" y="23671"/>
                  </a:lnTo>
                  <a:lnTo>
                    <a:pt x="7296" y="23492"/>
                  </a:lnTo>
                  <a:lnTo>
                    <a:pt x="7355" y="23299"/>
                  </a:lnTo>
                  <a:lnTo>
                    <a:pt x="7415" y="23046"/>
                  </a:lnTo>
                  <a:lnTo>
                    <a:pt x="7474" y="22778"/>
                  </a:lnTo>
                  <a:lnTo>
                    <a:pt x="7504" y="22510"/>
                  </a:lnTo>
                  <a:lnTo>
                    <a:pt x="7504" y="22242"/>
                  </a:lnTo>
                  <a:lnTo>
                    <a:pt x="7519" y="22048"/>
                  </a:lnTo>
                  <a:lnTo>
                    <a:pt x="7519" y="21855"/>
                  </a:lnTo>
                  <a:lnTo>
                    <a:pt x="7504" y="21646"/>
                  </a:lnTo>
                  <a:lnTo>
                    <a:pt x="7489" y="21453"/>
                  </a:lnTo>
                  <a:lnTo>
                    <a:pt x="7415" y="21066"/>
                  </a:lnTo>
                  <a:lnTo>
                    <a:pt x="7310" y="20664"/>
                  </a:lnTo>
                  <a:lnTo>
                    <a:pt x="7176" y="20262"/>
                  </a:lnTo>
                  <a:lnTo>
                    <a:pt x="7043" y="19845"/>
                  </a:lnTo>
                  <a:lnTo>
                    <a:pt x="6745" y="18996"/>
                  </a:lnTo>
                  <a:lnTo>
                    <a:pt x="6611" y="18550"/>
                  </a:lnTo>
                  <a:lnTo>
                    <a:pt x="6477" y="18088"/>
                  </a:lnTo>
                  <a:lnTo>
                    <a:pt x="6387" y="17597"/>
                  </a:lnTo>
                  <a:lnTo>
                    <a:pt x="6343" y="17359"/>
                  </a:lnTo>
                  <a:lnTo>
                    <a:pt x="6313" y="17091"/>
                  </a:lnTo>
                  <a:lnTo>
                    <a:pt x="6283" y="16838"/>
                  </a:lnTo>
                  <a:lnTo>
                    <a:pt x="6283" y="16555"/>
                  </a:lnTo>
                  <a:lnTo>
                    <a:pt x="6283" y="16287"/>
                  </a:lnTo>
                  <a:lnTo>
                    <a:pt x="6298" y="16004"/>
                  </a:lnTo>
                  <a:lnTo>
                    <a:pt x="6328" y="15706"/>
                  </a:lnTo>
                  <a:lnTo>
                    <a:pt x="6358" y="15409"/>
                  </a:lnTo>
                  <a:lnTo>
                    <a:pt x="6417" y="15111"/>
                  </a:lnTo>
                  <a:lnTo>
                    <a:pt x="6492" y="14783"/>
                  </a:lnTo>
                  <a:lnTo>
                    <a:pt x="10213" y="268"/>
                  </a:lnTo>
                  <a:lnTo>
                    <a:pt x="9886" y="209"/>
                  </a:lnTo>
                  <a:lnTo>
                    <a:pt x="9573" y="149"/>
                  </a:lnTo>
                  <a:lnTo>
                    <a:pt x="9261" y="75"/>
                  </a:lnTo>
                  <a:lnTo>
                    <a:pt x="8948" y="0"/>
                  </a:ln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1"/>
            <p:cNvSpPr/>
            <p:nvPr/>
          </p:nvSpPr>
          <p:spPr>
            <a:xfrm rot="-5400000">
              <a:off x="2102426" y="3053801"/>
              <a:ext cx="212735" cy="202326"/>
            </a:xfrm>
            <a:custGeom>
              <a:avLst/>
              <a:gdLst/>
              <a:ahLst/>
              <a:cxnLst/>
              <a:rect l="l" t="t" r="r" b="b"/>
              <a:pathLst>
                <a:path w="8829" h="8397" extrusionOk="0">
                  <a:moveTo>
                    <a:pt x="6298" y="0"/>
                  </a:moveTo>
                  <a:lnTo>
                    <a:pt x="6417" y="1132"/>
                  </a:lnTo>
                  <a:lnTo>
                    <a:pt x="6580" y="1251"/>
                  </a:lnTo>
                  <a:lnTo>
                    <a:pt x="6744" y="1385"/>
                  </a:lnTo>
                  <a:lnTo>
                    <a:pt x="6893" y="1519"/>
                  </a:lnTo>
                  <a:lnTo>
                    <a:pt x="7027" y="1668"/>
                  </a:lnTo>
                  <a:lnTo>
                    <a:pt x="7161" y="1831"/>
                  </a:lnTo>
                  <a:lnTo>
                    <a:pt x="7280" y="1995"/>
                  </a:lnTo>
                  <a:lnTo>
                    <a:pt x="7399" y="2174"/>
                  </a:lnTo>
                  <a:lnTo>
                    <a:pt x="7503" y="2353"/>
                  </a:lnTo>
                  <a:lnTo>
                    <a:pt x="7593" y="2531"/>
                  </a:lnTo>
                  <a:lnTo>
                    <a:pt x="7682" y="2725"/>
                  </a:lnTo>
                  <a:lnTo>
                    <a:pt x="7742" y="2933"/>
                  </a:lnTo>
                  <a:lnTo>
                    <a:pt x="7801" y="3127"/>
                  </a:lnTo>
                  <a:lnTo>
                    <a:pt x="7846" y="3335"/>
                  </a:lnTo>
                  <a:lnTo>
                    <a:pt x="7890" y="3543"/>
                  </a:lnTo>
                  <a:lnTo>
                    <a:pt x="7905" y="3767"/>
                  </a:lnTo>
                  <a:lnTo>
                    <a:pt x="7905" y="3990"/>
                  </a:lnTo>
                  <a:lnTo>
                    <a:pt x="7905" y="4169"/>
                  </a:lnTo>
                  <a:lnTo>
                    <a:pt x="7890" y="4347"/>
                  </a:lnTo>
                  <a:lnTo>
                    <a:pt x="7846" y="4690"/>
                  </a:lnTo>
                  <a:lnTo>
                    <a:pt x="7756" y="5032"/>
                  </a:lnTo>
                  <a:lnTo>
                    <a:pt x="7637" y="5345"/>
                  </a:lnTo>
                  <a:lnTo>
                    <a:pt x="7488" y="5657"/>
                  </a:lnTo>
                  <a:lnTo>
                    <a:pt x="7310" y="5940"/>
                  </a:lnTo>
                  <a:lnTo>
                    <a:pt x="7116" y="6208"/>
                  </a:lnTo>
                  <a:lnTo>
                    <a:pt x="6893" y="6461"/>
                  </a:lnTo>
                  <a:lnTo>
                    <a:pt x="6640" y="6685"/>
                  </a:lnTo>
                  <a:lnTo>
                    <a:pt x="6372" y="6893"/>
                  </a:lnTo>
                  <a:lnTo>
                    <a:pt x="6074" y="7057"/>
                  </a:lnTo>
                  <a:lnTo>
                    <a:pt x="5776" y="7206"/>
                  </a:lnTo>
                  <a:lnTo>
                    <a:pt x="5449" y="7325"/>
                  </a:lnTo>
                  <a:lnTo>
                    <a:pt x="5121" y="7414"/>
                  </a:lnTo>
                  <a:lnTo>
                    <a:pt x="4764" y="7474"/>
                  </a:lnTo>
                  <a:lnTo>
                    <a:pt x="4600" y="7474"/>
                  </a:lnTo>
                  <a:lnTo>
                    <a:pt x="4407" y="7489"/>
                  </a:lnTo>
                  <a:lnTo>
                    <a:pt x="4228" y="7474"/>
                  </a:lnTo>
                  <a:lnTo>
                    <a:pt x="4050" y="7474"/>
                  </a:lnTo>
                  <a:lnTo>
                    <a:pt x="3707" y="7414"/>
                  </a:lnTo>
                  <a:lnTo>
                    <a:pt x="3380" y="7325"/>
                  </a:lnTo>
                  <a:lnTo>
                    <a:pt x="3052" y="7206"/>
                  </a:lnTo>
                  <a:lnTo>
                    <a:pt x="2740" y="7057"/>
                  </a:lnTo>
                  <a:lnTo>
                    <a:pt x="2457" y="6893"/>
                  </a:lnTo>
                  <a:lnTo>
                    <a:pt x="2189" y="6685"/>
                  </a:lnTo>
                  <a:lnTo>
                    <a:pt x="1936" y="6461"/>
                  </a:lnTo>
                  <a:lnTo>
                    <a:pt x="1712" y="6208"/>
                  </a:lnTo>
                  <a:lnTo>
                    <a:pt x="1519" y="5940"/>
                  </a:lnTo>
                  <a:lnTo>
                    <a:pt x="1340" y="5657"/>
                  </a:lnTo>
                  <a:lnTo>
                    <a:pt x="1191" y="5345"/>
                  </a:lnTo>
                  <a:lnTo>
                    <a:pt x="1072" y="5032"/>
                  </a:lnTo>
                  <a:lnTo>
                    <a:pt x="983" y="4690"/>
                  </a:lnTo>
                  <a:lnTo>
                    <a:pt x="938" y="4347"/>
                  </a:lnTo>
                  <a:lnTo>
                    <a:pt x="923" y="4169"/>
                  </a:lnTo>
                  <a:lnTo>
                    <a:pt x="923" y="3990"/>
                  </a:lnTo>
                  <a:lnTo>
                    <a:pt x="923" y="3797"/>
                  </a:lnTo>
                  <a:lnTo>
                    <a:pt x="938" y="3618"/>
                  </a:lnTo>
                  <a:lnTo>
                    <a:pt x="968" y="3424"/>
                  </a:lnTo>
                  <a:lnTo>
                    <a:pt x="998" y="3246"/>
                  </a:lnTo>
                  <a:lnTo>
                    <a:pt x="1042" y="3067"/>
                  </a:lnTo>
                  <a:lnTo>
                    <a:pt x="1087" y="2903"/>
                  </a:lnTo>
                  <a:lnTo>
                    <a:pt x="1147" y="2725"/>
                  </a:lnTo>
                  <a:lnTo>
                    <a:pt x="1221" y="2561"/>
                  </a:lnTo>
                  <a:lnTo>
                    <a:pt x="1295" y="2397"/>
                  </a:lnTo>
                  <a:lnTo>
                    <a:pt x="1385" y="2248"/>
                  </a:lnTo>
                  <a:lnTo>
                    <a:pt x="1474" y="2099"/>
                  </a:lnTo>
                  <a:lnTo>
                    <a:pt x="1578" y="1951"/>
                  </a:lnTo>
                  <a:lnTo>
                    <a:pt x="1802" y="1668"/>
                  </a:lnTo>
                  <a:lnTo>
                    <a:pt x="2040" y="1415"/>
                  </a:lnTo>
                  <a:lnTo>
                    <a:pt x="2174" y="194"/>
                  </a:lnTo>
                  <a:lnTo>
                    <a:pt x="1936" y="343"/>
                  </a:lnTo>
                  <a:lnTo>
                    <a:pt x="1712" y="507"/>
                  </a:lnTo>
                  <a:lnTo>
                    <a:pt x="1489" y="685"/>
                  </a:lnTo>
                  <a:lnTo>
                    <a:pt x="1295" y="879"/>
                  </a:lnTo>
                  <a:lnTo>
                    <a:pt x="1102" y="1087"/>
                  </a:lnTo>
                  <a:lnTo>
                    <a:pt x="923" y="1296"/>
                  </a:lnTo>
                  <a:lnTo>
                    <a:pt x="760" y="1534"/>
                  </a:lnTo>
                  <a:lnTo>
                    <a:pt x="611" y="1772"/>
                  </a:lnTo>
                  <a:lnTo>
                    <a:pt x="462" y="2025"/>
                  </a:lnTo>
                  <a:lnTo>
                    <a:pt x="343" y="2278"/>
                  </a:lnTo>
                  <a:lnTo>
                    <a:pt x="253" y="2546"/>
                  </a:lnTo>
                  <a:lnTo>
                    <a:pt x="164" y="2814"/>
                  </a:lnTo>
                  <a:lnTo>
                    <a:pt x="90" y="3097"/>
                  </a:lnTo>
                  <a:lnTo>
                    <a:pt x="45" y="3395"/>
                  </a:lnTo>
                  <a:lnTo>
                    <a:pt x="15" y="3692"/>
                  </a:lnTo>
                  <a:lnTo>
                    <a:pt x="0" y="3990"/>
                  </a:lnTo>
                  <a:lnTo>
                    <a:pt x="15" y="4213"/>
                  </a:lnTo>
                  <a:lnTo>
                    <a:pt x="30" y="4437"/>
                  </a:lnTo>
                  <a:lnTo>
                    <a:pt x="60" y="4660"/>
                  </a:lnTo>
                  <a:lnTo>
                    <a:pt x="90" y="4883"/>
                  </a:lnTo>
                  <a:lnTo>
                    <a:pt x="149" y="5092"/>
                  </a:lnTo>
                  <a:lnTo>
                    <a:pt x="209" y="5300"/>
                  </a:lnTo>
                  <a:lnTo>
                    <a:pt x="268" y="5509"/>
                  </a:lnTo>
                  <a:lnTo>
                    <a:pt x="358" y="5702"/>
                  </a:lnTo>
                  <a:lnTo>
                    <a:pt x="432" y="5896"/>
                  </a:lnTo>
                  <a:lnTo>
                    <a:pt x="536" y="6089"/>
                  </a:lnTo>
                  <a:lnTo>
                    <a:pt x="640" y="6268"/>
                  </a:lnTo>
                  <a:lnTo>
                    <a:pt x="760" y="6446"/>
                  </a:lnTo>
                  <a:lnTo>
                    <a:pt x="879" y="6625"/>
                  </a:lnTo>
                  <a:lnTo>
                    <a:pt x="1013" y="6789"/>
                  </a:lnTo>
                  <a:lnTo>
                    <a:pt x="1147" y="6953"/>
                  </a:lnTo>
                  <a:lnTo>
                    <a:pt x="1295" y="7101"/>
                  </a:lnTo>
                  <a:lnTo>
                    <a:pt x="1444" y="7250"/>
                  </a:lnTo>
                  <a:lnTo>
                    <a:pt x="1608" y="7384"/>
                  </a:lnTo>
                  <a:lnTo>
                    <a:pt x="1772" y="7518"/>
                  </a:lnTo>
                  <a:lnTo>
                    <a:pt x="1951" y="7637"/>
                  </a:lnTo>
                  <a:lnTo>
                    <a:pt x="2129" y="7757"/>
                  </a:lnTo>
                  <a:lnTo>
                    <a:pt x="2308" y="7861"/>
                  </a:lnTo>
                  <a:lnTo>
                    <a:pt x="2501" y="7965"/>
                  </a:lnTo>
                  <a:lnTo>
                    <a:pt x="2695" y="8054"/>
                  </a:lnTo>
                  <a:lnTo>
                    <a:pt x="2903" y="8129"/>
                  </a:lnTo>
                  <a:lnTo>
                    <a:pt x="3097" y="8203"/>
                  </a:lnTo>
                  <a:lnTo>
                    <a:pt x="3305" y="8263"/>
                  </a:lnTo>
                  <a:lnTo>
                    <a:pt x="3529" y="8307"/>
                  </a:lnTo>
                  <a:lnTo>
                    <a:pt x="3737" y="8352"/>
                  </a:lnTo>
                  <a:lnTo>
                    <a:pt x="3960" y="8367"/>
                  </a:lnTo>
                  <a:lnTo>
                    <a:pt x="4184" y="8397"/>
                  </a:lnTo>
                  <a:lnTo>
                    <a:pt x="4645" y="8397"/>
                  </a:lnTo>
                  <a:lnTo>
                    <a:pt x="4868" y="8367"/>
                  </a:lnTo>
                  <a:lnTo>
                    <a:pt x="5092" y="8352"/>
                  </a:lnTo>
                  <a:lnTo>
                    <a:pt x="5300" y="8307"/>
                  </a:lnTo>
                  <a:lnTo>
                    <a:pt x="5508" y="8263"/>
                  </a:lnTo>
                  <a:lnTo>
                    <a:pt x="5732" y="8203"/>
                  </a:lnTo>
                  <a:lnTo>
                    <a:pt x="5925" y="8129"/>
                  </a:lnTo>
                  <a:lnTo>
                    <a:pt x="6134" y="8054"/>
                  </a:lnTo>
                  <a:lnTo>
                    <a:pt x="6327" y="7965"/>
                  </a:lnTo>
                  <a:lnTo>
                    <a:pt x="6521" y="7861"/>
                  </a:lnTo>
                  <a:lnTo>
                    <a:pt x="6699" y="7757"/>
                  </a:lnTo>
                  <a:lnTo>
                    <a:pt x="6878" y="7637"/>
                  </a:lnTo>
                  <a:lnTo>
                    <a:pt x="7057" y="7518"/>
                  </a:lnTo>
                  <a:lnTo>
                    <a:pt x="7220" y="7384"/>
                  </a:lnTo>
                  <a:lnTo>
                    <a:pt x="7384" y="7250"/>
                  </a:lnTo>
                  <a:lnTo>
                    <a:pt x="7533" y="7101"/>
                  </a:lnTo>
                  <a:lnTo>
                    <a:pt x="7682" y="6953"/>
                  </a:lnTo>
                  <a:lnTo>
                    <a:pt x="7816" y="6789"/>
                  </a:lnTo>
                  <a:lnTo>
                    <a:pt x="7950" y="6625"/>
                  </a:lnTo>
                  <a:lnTo>
                    <a:pt x="8069" y="6446"/>
                  </a:lnTo>
                  <a:lnTo>
                    <a:pt x="8188" y="6268"/>
                  </a:lnTo>
                  <a:lnTo>
                    <a:pt x="8292" y="6089"/>
                  </a:lnTo>
                  <a:lnTo>
                    <a:pt x="8382" y="5896"/>
                  </a:lnTo>
                  <a:lnTo>
                    <a:pt x="8471" y="5702"/>
                  </a:lnTo>
                  <a:lnTo>
                    <a:pt x="8560" y="5509"/>
                  </a:lnTo>
                  <a:lnTo>
                    <a:pt x="8620" y="5300"/>
                  </a:lnTo>
                  <a:lnTo>
                    <a:pt x="8679" y="5092"/>
                  </a:lnTo>
                  <a:lnTo>
                    <a:pt x="8739" y="4883"/>
                  </a:lnTo>
                  <a:lnTo>
                    <a:pt x="8769" y="4660"/>
                  </a:lnTo>
                  <a:lnTo>
                    <a:pt x="8799" y="4437"/>
                  </a:lnTo>
                  <a:lnTo>
                    <a:pt x="8813" y="4213"/>
                  </a:lnTo>
                  <a:lnTo>
                    <a:pt x="8828" y="3990"/>
                  </a:lnTo>
                  <a:lnTo>
                    <a:pt x="8813" y="3663"/>
                  </a:lnTo>
                  <a:lnTo>
                    <a:pt x="8769" y="3335"/>
                  </a:lnTo>
                  <a:lnTo>
                    <a:pt x="8724" y="3022"/>
                  </a:lnTo>
                  <a:lnTo>
                    <a:pt x="8635" y="2725"/>
                  </a:lnTo>
                  <a:lnTo>
                    <a:pt x="8531" y="2427"/>
                  </a:lnTo>
                  <a:lnTo>
                    <a:pt x="8411" y="2144"/>
                  </a:lnTo>
                  <a:lnTo>
                    <a:pt x="8277" y="1861"/>
                  </a:lnTo>
                  <a:lnTo>
                    <a:pt x="8114" y="1608"/>
                  </a:lnTo>
                  <a:lnTo>
                    <a:pt x="7950" y="1355"/>
                  </a:lnTo>
                  <a:lnTo>
                    <a:pt x="7756" y="1117"/>
                  </a:lnTo>
                  <a:lnTo>
                    <a:pt x="7548" y="894"/>
                  </a:lnTo>
                  <a:lnTo>
                    <a:pt x="7325" y="685"/>
                  </a:lnTo>
                  <a:lnTo>
                    <a:pt x="7087" y="492"/>
                  </a:lnTo>
                  <a:lnTo>
                    <a:pt x="6833" y="313"/>
                  </a:lnTo>
                  <a:lnTo>
                    <a:pt x="6565" y="149"/>
                  </a:lnTo>
                  <a:lnTo>
                    <a:pt x="62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1"/>
            <p:cNvSpPr/>
            <p:nvPr/>
          </p:nvSpPr>
          <p:spPr>
            <a:xfrm rot="-5400000">
              <a:off x="1642923" y="2670702"/>
              <a:ext cx="328246" cy="962065"/>
            </a:xfrm>
            <a:custGeom>
              <a:avLst/>
              <a:gdLst/>
              <a:ahLst/>
              <a:cxnLst/>
              <a:rect l="l" t="t" r="r" b="b"/>
              <a:pathLst>
                <a:path w="13623" h="39928" extrusionOk="0">
                  <a:moveTo>
                    <a:pt x="6372" y="1"/>
                  </a:moveTo>
                  <a:lnTo>
                    <a:pt x="6074" y="15"/>
                  </a:lnTo>
                  <a:lnTo>
                    <a:pt x="5792" y="45"/>
                  </a:lnTo>
                  <a:lnTo>
                    <a:pt x="5509" y="90"/>
                  </a:lnTo>
                  <a:lnTo>
                    <a:pt x="5226" y="149"/>
                  </a:lnTo>
                  <a:lnTo>
                    <a:pt x="4958" y="209"/>
                  </a:lnTo>
                  <a:lnTo>
                    <a:pt x="4690" y="283"/>
                  </a:lnTo>
                  <a:lnTo>
                    <a:pt x="4422" y="358"/>
                  </a:lnTo>
                  <a:lnTo>
                    <a:pt x="4154" y="462"/>
                  </a:lnTo>
                  <a:lnTo>
                    <a:pt x="3901" y="566"/>
                  </a:lnTo>
                  <a:lnTo>
                    <a:pt x="3648" y="670"/>
                  </a:lnTo>
                  <a:lnTo>
                    <a:pt x="3410" y="804"/>
                  </a:lnTo>
                  <a:lnTo>
                    <a:pt x="3171" y="924"/>
                  </a:lnTo>
                  <a:lnTo>
                    <a:pt x="2933" y="1072"/>
                  </a:lnTo>
                  <a:lnTo>
                    <a:pt x="2710" y="1221"/>
                  </a:lnTo>
                  <a:lnTo>
                    <a:pt x="2487" y="1385"/>
                  </a:lnTo>
                  <a:lnTo>
                    <a:pt x="2278" y="1549"/>
                  </a:lnTo>
                  <a:lnTo>
                    <a:pt x="2070" y="1727"/>
                  </a:lnTo>
                  <a:lnTo>
                    <a:pt x="1861" y="1906"/>
                  </a:lnTo>
                  <a:lnTo>
                    <a:pt x="1668" y="2100"/>
                  </a:lnTo>
                  <a:lnTo>
                    <a:pt x="1489" y="2293"/>
                  </a:lnTo>
                  <a:lnTo>
                    <a:pt x="1311" y="2502"/>
                  </a:lnTo>
                  <a:lnTo>
                    <a:pt x="1132" y="2710"/>
                  </a:lnTo>
                  <a:lnTo>
                    <a:pt x="968" y="2933"/>
                  </a:lnTo>
                  <a:lnTo>
                    <a:pt x="819" y="3157"/>
                  </a:lnTo>
                  <a:lnTo>
                    <a:pt x="670" y="3395"/>
                  </a:lnTo>
                  <a:lnTo>
                    <a:pt x="536" y="3618"/>
                  </a:lnTo>
                  <a:lnTo>
                    <a:pt x="417" y="3871"/>
                  </a:lnTo>
                  <a:lnTo>
                    <a:pt x="298" y="4109"/>
                  </a:lnTo>
                  <a:lnTo>
                    <a:pt x="194" y="4377"/>
                  </a:lnTo>
                  <a:lnTo>
                    <a:pt x="90" y="4630"/>
                  </a:lnTo>
                  <a:lnTo>
                    <a:pt x="1" y="4898"/>
                  </a:lnTo>
                  <a:lnTo>
                    <a:pt x="1891" y="4690"/>
                  </a:lnTo>
                  <a:lnTo>
                    <a:pt x="2070" y="4392"/>
                  </a:lnTo>
                  <a:lnTo>
                    <a:pt x="2278" y="4109"/>
                  </a:lnTo>
                  <a:lnTo>
                    <a:pt x="2502" y="3841"/>
                  </a:lnTo>
                  <a:lnTo>
                    <a:pt x="2725" y="3588"/>
                  </a:lnTo>
                  <a:lnTo>
                    <a:pt x="2978" y="3350"/>
                  </a:lnTo>
                  <a:lnTo>
                    <a:pt x="3246" y="3127"/>
                  </a:lnTo>
                  <a:lnTo>
                    <a:pt x="3529" y="2918"/>
                  </a:lnTo>
                  <a:lnTo>
                    <a:pt x="3826" y="2725"/>
                  </a:lnTo>
                  <a:lnTo>
                    <a:pt x="4139" y="2561"/>
                  </a:lnTo>
                  <a:lnTo>
                    <a:pt x="4452" y="2412"/>
                  </a:lnTo>
                  <a:lnTo>
                    <a:pt x="4779" y="2278"/>
                  </a:lnTo>
                  <a:lnTo>
                    <a:pt x="5122" y="2174"/>
                  </a:lnTo>
                  <a:lnTo>
                    <a:pt x="5464" y="2085"/>
                  </a:lnTo>
                  <a:lnTo>
                    <a:pt x="5821" y="2025"/>
                  </a:lnTo>
                  <a:lnTo>
                    <a:pt x="6193" y="1995"/>
                  </a:lnTo>
                  <a:lnTo>
                    <a:pt x="6566" y="1980"/>
                  </a:lnTo>
                  <a:lnTo>
                    <a:pt x="6834" y="1980"/>
                  </a:lnTo>
                  <a:lnTo>
                    <a:pt x="7116" y="2010"/>
                  </a:lnTo>
                  <a:lnTo>
                    <a:pt x="7384" y="2040"/>
                  </a:lnTo>
                  <a:lnTo>
                    <a:pt x="7652" y="2085"/>
                  </a:lnTo>
                  <a:lnTo>
                    <a:pt x="7905" y="2144"/>
                  </a:lnTo>
                  <a:lnTo>
                    <a:pt x="8173" y="2219"/>
                  </a:lnTo>
                  <a:lnTo>
                    <a:pt x="8412" y="2308"/>
                  </a:lnTo>
                  <a:lnTo>
                    <a:pt x="8665" y="2397"/>
                  </a:lnTo>
                  <a:lnTo>
                    <a:pt x="8903" y="2516"/>
                  </a:lnTo>
                  <a:lnTo>
                    <a:pt x="9126" y="2636"/>
                  </a:lnTo>
                  <a:lnTo>
                    <a:pt x="9364" y="2755"/>
                  </a:lnTo>
                  <a:lnTo>
                    <a:pt x="9573" y="2903"/>
                  </a:lnTo>
                  <a:lnTo>
                    <a:pt x="9781" y="3052"/>
                  </a:lnTo>
                  <a:lnTo>
                    <a:pt x="9990" y="3216"/>
                  </a:lnTo>
                  <a:lnTo>
                    <a:pt x="10183" y="3380"/>
                  </a:lnTo>
                  <a:lnTo>
                    <a:pt x="10377" y="3559"/>
                  </a:lnTo>
                  <a:lnTo>
                    <a:pt x="10555" y="3752"/>
                  </a:lnTo>
                  <a:lnTo>
                    <a:pt x="10719" y="3946"/>
                  </a:lnTo>
                  <a:lnTo>
                    <a:pt x="10883" y="4139"/>
                  </a:lnTo>
                  <a:lnTo>
                    <a:pt x="11032" y="4362"/>
                  </a:lnTo>
                  <a:lnTo>
                    <a:pt x="11166" y="4571"/>
                  </a:lnTo>
                  <a:lnTo>
                    <a:pt x="11300" y="4794"/>
                  </a:lnTo>
                  <a:lnTo>
                    <a:pt x="11419" y="5032"/>
                  </a:lnTo>
                  <a:lnTo>
                    <a:pt x="11523" y="5271"/>
                  </a:lnTo>
                  <a:lnTo>
                    <a:pt x="11627" y="5524"/>
                  </a:lnTo>
                  <a:lnTo>
                    <a:pt x="11717" y="5762"/>
                  </a:lnTo>
                  <a:lnTo>
                    <a:pt x="11776" y="6030"/>
                  </a:lnTo>
                  <a:lnTo>
                    <a:pt x="11851" y="6283"/>
                  </a:lnTo>
                  <a:lnTo>
                    <a:pt x="11895" y="6551"/>
                  </a:lnTo>
                  <a:lnTo>
                    <a:pt x="11925" y="6819"/>
                  </a:lnTo>
                  <a:lnTo>
                    <a:pt x="11940" y="7087"/>
                  </a:lnTo>
                  <a:lnTo>
                    <a:pt x="11955" y="7370"/>
                  </a:lnTo>
                  <a:lnTo>
                    <a:pt x="11940" y="7652"/>
                  </a:lnTo>
                  <a:lnTo>
                    <a:pt x="11925" y="7920"/>
                  </a:lnTo>
                  <a:lnTo>
                    <a:pt x="11895" y="8188"/>
                  </a:lnTo>
                  <a:lnTo>
                    <a:pt x="11851" y="8456"/>
                  </a:lnTo>
                  <a:lnTo>
                    <a:pt x="11776" y="8709"/>
                  </a:lnTo>
                  <a:lnTo>
                    <a:pt x="11717" y="8977"/>
                  </a:lnTo>
                  <a:lnTo>
                    <a:pt x="11627" y="9216"/>
                  </a:lnTo>
                  <a:lnTo>
                    <a:pt x="11523" y="9469"/>
                  </a:lnTo>
                  <a:lnTo>
                    <a:pt x="11419" y="9707"/>
                  </a:lnTo>
                  <a:lnTo>
                    <a:pt x="11300" y="9945"/>
                  </a:lnTo>
                  <a:lnTo>
                    <a:pt x="11166" y="10168"/>
                  </a:lnTo>
                  <a:lnTo>
                    <a:pt x="11032" y="10377"/>
                  </a:lnTo>
                  <a:lnTo>
                    <a:pt x="10883" y="10600"/>
                  </a:lnTo>
                  <a:lnTo>
                    <a:pt x="10719" y="10794"/>
                  </a:lnTo>
                  <a:lnTo>
                    <a:pt x="10555" y="10987"/>
                  </a:lnTo>
                  <a:lnTo>
                    <a:pt x="10377" y="11181"/>
                  </a:lnTo>
                  <a:lnTo>
                    <a:pt x="10183" y="11359"/>
                  </a:lnTo>
                  <a:lnTo>
                    <a:pt x="9990" y="11523"/>
                  </a:lnTo>
                  <a:lnTo>
                    <a:pt x="9781" y="11687"/>
                  </a:lnTo>
                  <a:lnTo>
                    <a:pt x="9573" y="11836"/>
                  </a:lnTo>
                  <a:lnTo>
                    <a:pt x="9364" y="11985"/>
                  </a:lnTo>
                  <a:lnTo>
                    <a:pt x="9126" y="12104"/>
                  </a:lnTo>
                  <a:lnTo>
                    <a:pt x="8903" y="12223"/>
                  </a:lnTo>
                  <a:lnTo>
                    <a:pt x="8665" y="12342"/>
                  </a:lnTo>
                  <a:lnTo>
                    <a:pt x="8412" y="12431"/>
                  </a:lnTo>
                  <a:lnTo>
                    <a:pt x="8173" y="12521"/>
                  </a:lnTo>
                  <a:lnTo>
                    <a:pt x="7905" y="12595"/>
                  </a:lnTo>
                  <a:lnTo>
                    <a:pt x="7652" y="12654"/>
                  </a:lnTo>
                  <a:lnTo>
                    <a:pt x="7384" y="12699"/>
                  </a:lnTo>
                  <a:lnTo>
                    <a:pt x="7116" y="12729"/>
                  </a:lnTo>
                  <a:lnTo>
                    <a:pt x="6834" y="12759"/>
                  </a:lnTo>
                  <a:lnTo>
                    <a:pt x="6566" y="12759"/>
                  </a:lnTo>
                  <a:lnTo>
                    <a:pt x="6223" y="12744"/>
                  </a:lnTo>
                  <a:lnTo>
                    <a:pt x="5881" y="12714"/>
                  </a:lnTo>
                  <a:lnTo>
                    <a:pt x="5553" y="12669"/>
                  </a:lnTo>
                  <a:lnTo>
                    <a:pt x="5226" y="12595"/>
                  </a:lnTo>
                  <a:lnTo>
                    <a:pt x="4898" y="12506"/>
                  </a:lnTo>
                  <a:lnTo>
                    <a:pt x="4601" y="12387"/>
                  </a:lnTo>
                  <a:lnTo>
                    <a:pt x="4303" y="12253"/>
                  </a:lnTo>
                  <a:lnTo>
                    <a:pt x="4005" y="12119"/>
                  </a:lnTo>
                  <a:lnTo>
                    <a:pt x="3722" y="11955"/>
                  </a:lnTo>
                  <a:lnTo>
                    <a:pt x="3454" y="11776"/>
                  </a:lnTo>
                  <a:lnTo>
                    <a:pt x="3201" y="11583"/>
                  </a:lnTo>
                  <a:lnTo>
                    <a:pt x="2948" y="11374"/>
                  </a:lnTo>
                  <a:lnTo>
                    <a:pt x="2725" y="11151"/>
                  </a:lnTo>
                  <a:lnTo>
                    <a:pt x="2502" y="10913"/>
                  </a:lnTo>
                  <a:lnTo>
                    <a:pt x="2293" y="10660"/>
                  </a:lnTo>
                  <a:lnTo>
                    <a:pt x="2114" y="10407"/>
                  </a:lnTo>
                  <a:lnTo>
                    <a:pt x="328" y="10213"/>
                  </a:lnTo>
                  <a:lnTo>
                    <a:pt x="462" y="10511"/>
                  </a:lnTo>
                  <a:lnTo>
                    <a:pt x="596" y="10823"/>
                  </a:lnTo>
                  <a:lnTo>
                    <a:pt x="745" y="11121"/>
                  </a:lnTo>
                  <a:lnTo>
                    <a:pt x="909" y="11419"/>
                  </a:lnTo>
                  <a:lnTo>
                    <a:pt x="1266" y="12014"/>
                  </a:lnTo>
                  <a:lnTo>
                    <a:pt x="1653" y="12610"/>
                  </a:lnTo>
                  <a:lnTo>
                    <a:pt x="2487" y="13831"/>
                  </a:lnTo>
                  <a:lnTo>
                    <a:pt x="2903" y="14456"/>
                  </a:lnTo>
                  <a:lnTo>
                    <a:pt x="3320" y="15111"/>
                  </a:lnTo>
                  <a:lnTo>
                    <a:pt x="3722" y="15811"/>
                  </a:lnTo>
                  <a:lnTo>
                    <a:pt x="3916" y="16168"/>
                  </a:lnTo>
                  <a:lnTo>
                    <a:pt x="4094" y="16525"/>
                  </a:lnTo>
                  <a:lnTo>
                    <a:pt x="4273" y="16912"/>
                  </a:lnTo>
                  <a:lnTo>
                    <a:pt x="4437" y="17299"/>
                  </a:lnTo>
                  <a:lnTo>
                    <a:pt x="4601" y="17701"/>
                  </a:lnTo>
                  <a:lnTo>
                    <a:pt x="4749" y="18103"/>
                  </a:lnTo>
                  <a:lnTo>
                    <a:pt x="4883" y="18535"/>
                  </a:lnTo>
                  <a:lnTo>
                    <a:pt x="4988" y="18981"/>
                  </a:lnTo>
                  <a:lnTo>
                    <a:pt x="5092" y="19428"/>
                  </a:lnTo>
                  <a:lnTo>
                    <a:pt x="5181" y="19904"/>
                  </a:lnTo>
                  <a:lnTo>
                    <a:pt x="5256" y="20381"/>
                  </a:lnTo>
                  <a:lnTo>
                    <a:pt x="5300" y="20887"/>
                  </a:lnTo>
                  <a:lnTo>
                    <a:pt x="5330" y="21408"/>
                  </a:lnTo>
                  <a:lnTo>
                    <a:pt x="5345" y="21944"/>
                  </a:lnTo>
                  <a:lnTo>
                    <a:pt x="5330" y="22688"/>
                  </a:lnTo>
                  <a:lnTo>
                    <a:pt x="5285" y="23626"/>
                  </a:lnTo>
                  <a:lnTo>
                    <a:pt x="5211" y="24728"/>
                  </a:lnTo>
                  <a:lnTo>
                    <a:pt x="5107" y="25934"/>
                  </a:lnTo>
                  <a:lnTo>
                    <a:pt x="4854" y="28569"/>
                  </a:lnTo>
                  <a:lnTo>
                    <a:pt x="4586" y="31234"/>
                  </a:lnTo>
                  <a:lnTo>
                    <a:pt x="4437" y="32633"/>
                  </a:lnTo>
                  <a:lnTo>
                    <a:pt x="4303" y="33854"/>
                  </a:lnTo>
                  <a:lnTo>
                    <a:pt x="4065" y="34107"/>
                  </a:lnTo>
                  <a:lnTo>
                    <a:pt x="3841" y="34390"/>
                  </a:lnTo>
                  <a:lnTo>
                    <a:pt x="3737" y="34538"/>
                  </a:lnTo>
                  <a:lnTo>
                    <a:pt x="3648" y="34687"/>
                  </a:lnTo>
                  <a:lnTo>
                    <a:pt x="3558" y="34836"/>
                  </a:lnTo>
                  <a:lnTo>
                    <a:pt x="3484" y="35000"/>
                  </a:lnTo>
                  <a:lnTo>
                    <a:pt x="3410" y="35164"/>
                  </a:lnTo>
                  <a:lnTo>
                    <a:pt x="3350" y="35342"/>
                  </a:lnTo>
                  <a:lnTo>
                    <a:pt x="3305" y="35506"/>
                  </a:lnTo>
                  <a:lnTo>
                    <a:pt x="3261" y="35685"/>
                  </a:lnTo>
                  <a:lnTo>
                    <a:pt x="3231" y="35863"/>
                  </a:lnTo>
                  <a:lnTo>
                    <a:pt x="3201" y="36057"/>
                  </a:lnTo>
                  <a:lnTo>
                    <a:pt x="3186" y="36236"/>
                  </a:lnTo>
                  <a:lnTo>
                    <a:pt x="3186" y="36429"/>
                  </a:lnTo>
                  <a:lnTo>
                    <a:pt x="3186" y="36608"/>
                  </a:lnTo>
                  <a:lnTo>
                    <a:pt x="3201" y="36786"/>
                  </a:lnTo>
                  <a:lnTo>
                    <a:pt x="3246" y="37129"/>
                  </a:lnTo>
                  <a:lnTo>
                    <a:pt x="3335" y="37471"/>
                  </a:lnTo>
                  <a:lnTo>
                    <a:pt x="3454" y="37784"/>
                  </a:lnTo>
                  <a:lnTo>
                    <a:pt x="3603" y="38096"/>
                  </a:lnTo>
                  <a:lnTo>
                    <a:pt x="3782" y="38379"/>
                  </a:lnTo>
                  <a:lnTo>
                    <a:pt x="3975" y="38647"/>
                  </a:lnTo>
                  <a:lnTo>
                    <a:pt x="4199" y="38900"/>
                  </a:lnTo>
                  <a:lnTo>
                    <a:pt x="4452" y="39124"/>
                  </a:lnTo>
                  <a:lnTo>
                    <a:pt x="4720" y="39332"/>
                  </a:lnTo>
                  <a:lnTo>
                    <a:pt x="5003" y="39496"/>
                  </a:lnTo>
                  <a:lnTo>
                    <a:pt x="5315" y="39645"/>
                  </a:lnTo>
                  <a:lnTo>
                    <a:pt x="5643" y="39764"/>
                  </a:lnTo>
                  <a:lnTo>
                    <a:pt x="5970" y="39853"/>
                  </a:lnTo>
                  <a:lnTo>
                    <a:pt x="6313" y="39913"/>
                  </a:lnTo>
                  <a:lnTo>
                    <a:pt x="6491" y="39913"/>
                  </a:lnTo>
                  <a:lnTo>
                    <a:pt x="6670" y="39928"/>
                  </a:lnTo>
                  <a:lnTo>
                    <a:pt x="6863" y="39913"/>
                  </a:lnTo>
                  <a:lnTo>
                    <a:pt x="7027" y="39913"/>
                  </a:lnTo>
                  <a:lnTo>
                    <a:pt x="7384" y="39853"/>
                  </a:lnTo>
                  <a:lnTo>
                    <a:pt x="7712" y="39764"/>
                  </a:lnTo>
                  <a:lnTo>
                    <a:pt x="8039" y="39645"/>
                  </a:lnTo>
                  <a:lnTo>
                    <a:pt x="8337" y="39496"/>
                  </a:lnTo>
                  <a:lnTo>
                    <a:pt x="8635" y="39332"/>
                  </a:lnTo>
                  <a:lnTo>
                    <a:pt x="8903" y="39124"/>
                  </a:lnTo>
                  <a:lnTo>
                    <a:pt x="9156" y="38900"/>
                  </a:lnTo>
                  <a:lnTo>
                    <a:pt x="9379" y="38647"/>
                  </a:lnTo>
                  <a:lnTo>
                    <a:pt x="9573" y="38379"/>
                  </a:lnTo>
                  <a:lnTo>
                    <a:pt x="9751" y="38096"/>
                  </a:lnTo>
                  <a:lnTo>
                    <a:pt x="9900" y="37784"/>
                  </a:lnTo>
                  <a:lnTo>
                    <a:pt x="10019" y="37471"/>
                  </a:lnTo>
                  <a:lnTo>
                    <a:pt x="10109" y="37129"/>
                  </a:lnTo>
                  <a:lnTo>
                    <a:pt x="10153" y="36786"/>
                  </a:lnTo>
                  <a:lnTo>
                    <a:pt x="10168" y="36608"/>
                  </a:lnTo>
                  <a:lnTo>
                    <a:pt x="10168" y="36429"/>
                  </a:lnTo>
                  <a:lnTo>
                    <a:pt x="10168" y="36206"/>
                  </a:lnTo>
                  <a:lnTo>
                    <a:pt x="10153" y="35982"/>
                  </a:lnTo>
                  <a:lnTo>
                    <a:pt x="10109" y="35774"/>
                  </a:lnTo>
                  <a:lnTo>
                    <a:pt x="10064" y="35566"/>
                  </a:lnTo>
                  <a:lnTo>
                    <a:pt x="10005" y="35372"/>
                  </a:lnTo>
                  <a:lnTo>
                    <a:pt x="9945" y="35164"/>
                  </a:lnTo>
                  <a:lnTo>
                    <a:pt x="9856" y="34970"/>
                  </a:lnTo>
                  <a:lnTo>
                    <a:pt x="9766" y="34792"/>
                  </a:lnTo>
                  <a:lnTo>
                    <a:pt x="9662" y="34613"/>
                  </a:lnTo>
                  <a:lnTo>
                    <a:pt x="9543" y="34434"/>
                  </a:lnTo>
                  <a:lnTo>
                    <a:pt x="9424" y="34270"/>
                  </a:lnTo>
                  <a:lnTo>
                    <a:pt x="9290" y="34107"/>
                  </a:lnTo>
                  <a:lnTo>
                    <a:pt x="9156" y="33958"/>
                  </a:lnTo>
                  <a:lnTo>
                    <a:pt x="9007" y="33824"/>
                  </a:lnTo>
                  <a:lnTo>
                    <a:pt x="8843" y="33690"/>
                  </a:lnTo>
                  <a:lnTo>
                    <a:pt x="8680" y="33571"/>
                  </a:lnTo>
                  <a:lnTo>
                    <a:pt x="8561" y="32439"/>
                  </a:lnTo>
                  <a:lnTo>
                    <a:pt x="8412" y="30980"/>
                  </a:lnTo>
                  <a:lnTo>
                    <a:pt x="8144" y="28360"/>
                  </a:lnTo>
                  <a:lnTo>
                    <a:pt x="7920" y="25815"/>
                  </a:lnTo>
                  <a:lnTo>
                    <a:pt x="7816" y="24639"/>
                  </a:lnTo>
                  <a:lnTo>
                    <a:pt x="7742" y="23582"/>
                  </a:lnTo>
                  <a:lnTo>
                    <a:pt x="7697" y="22673"/>
                  </a:lnTo>
                  <a:lnTo>
                    <a:pt x="7682" y="21944"/>
                  </a:lnTo>
                  <a:lnTo>
                    <a:pt x="7697" y="21453"/>
                  </a:lnTo>
                  <a:lnTo>
                    <a:pt x="7727" y="20976"/>
                  </a:lnTo>
                  <a:lnTo>
                    <a:pt x="7757" y="20515"/>
                  </a:lnTo>
                  <a:lnTo>
                    <a:pt x="7816" y="20068"/>
                  </a:lnTo>
                  <a:lnTo>
                    <a:pt x="7891" y="19622"/>
                  </a:lnTo>
                  <a:lnTo>
                    <a:pt x="7980" y="19205"/>
                  </a:lnTo>
                  <a:lnTo>
                    <a:pt x="8084" y="18803"/>
                  </a:lnTo>
                  <a:lnTo>
                    <a:pt x="8188" y="18401"/>
                  </a:lnTo>
                  <a:lnTo>
                    <a:pt x="8322" y="18014"/>
                  </a:lnTo>
                  <a:lnTo>
                    <a:pt x="8456" y="17642"/>
                  </a:lnTo>
                  <a:lnTo>
                    <a:pt x="8590" y="17269"/>
                  </a:lnTo>
                  <a:lnTo>
                    <a:pt x="8754" y="16912"/>
                  </a:lnTo>
                  <a:lnTo>
                    <a:pt x="8918" y="16570"/>
                  </a:lnTo>
                  <a:lnTo>
                    <a:pt x="9082" y="16227"/>
                  </a:lnTo>
                  <a:lnTo>
                    <a:pt x="9439" y="15587"/>
                  </a:lnTo>
                  <a:lnTo>
                    <a:pt x="9796" y="14962"/>
                  </a:lnTo>
                  <a:lnTo>
                    <a:pt x="10183" y="14367"/>
                  </a:lnTo>
                  <a:lnTo>
                    <a:pt x="10957" y="13220"/>
                  </a:lnTo>
                  <a:lnTo>
                    <a:pt x="11329" y="12669"/>
                  </a:lnTo>
                  <a:lnTo>
                    <a:pt x="11672" y="12133"/>
                  </a:lnTo>
                  <a:lnTo>
                    <a:pt x="12014" y="11583"/>
                  </a:lnTo>
                  <a:lnTo>
                    <a:pt x="12312" y="11032"/>
                  </a:lnTo>
                  <a:lnTo>
                    <a:pt x="12461" y="10823"/>
                  </a:lnTo>
                  <a:lnTo>
                    <a:pt x="12610" y="10600"/>
                  </a:lnTo>
                  <a:lnTo>
                    <a:pt x="12744" y="10362"/>
                  </a:lnTo>
                  <a:lnTo>
                    <a:pt x="12863" y="10139"/>
                  </a:lnTo>
                  <a:lnTo>
                    <a:pt x="12982" y="9886"/>
                  </a:lnTo>
                  <a:lnTo>
                    <a:pt x="13086" y="9647"/>
                  </a:lnTo>
                  <a:lnTo>
                    <a:pt x="13190" y="9394"/>
                  </a:lnTo>
                  <a:lnTo>
                    <a:pt x="13280" y="9141"/>
                  </a:lnTo>
                  <a:lnTo>
                    <a:pt x="13354" y="8888"/>
                  </a:lnTo>
                  <a:lnTo>
                    <a:pt x="13429" y="8620"/>
                  </a:lnTo>
                  <a:lnTo>
                    <a:pt x="13488" y="8352"/>
                  </a:lnTo>
                  <a:lnTo>
                    <a:pt x="13533" y="8084"/>
                  </a:lnTo>
                  <a:lnTo>
                    <a:pt x="13577" y="7801"/>
                  </a:lnTo>
                  <a:lnTo>
                    <a:pt x="13607" y="7533"/>
                  </a:lnTo>
                  <a:lnTo>
                    <a:pt x="13622" y="7250"/>
                  </a:lnTo>
                  <a:lnTo>
                    <a:pt x="13622" y="6968"/>
                  </a:lnTo>
                  <a:lnTo>
                    <a:pt x="13607" y="6491"/>
                  </a:lnTo>
                  <a:lnTo>
                    <a:pt x="13563" y="6030"/>
                  </a:lnTo>
                  <a:lnTo>
                    <a:pt x="13488" y="5568"/>
                  </a:lnTo>
                  <a:lnTo>
                    <a:pt x="13384" y="5122"/>
                  </a:lnTo>
                  <a:lnTo>
                    <a:pt x="13250" y="4690"/>
                  </a:lnTo>
                  <a:lnTo>
                    <a:pt x="13086" y="4273"/>
                  </a:lnTo>
                  <a:lnTo>
                    <a:pt x="12893" y="3871"/>
                  </a:lnTo>
                  <a:lnTo>
                    <a:pt x="12684" y="3469"/>
                  </a:lnTo>
                  <a:lnTo>
                    <a:pt x="12446" y="3097"/>
                  </a:lnTo>
                  <a:lnTo>
                    <a:pt x="12193" y="2740"/>
                  </a:lnTo>
                  <a:lnTo>
                    <a:pt x="11910" y="2397"/>
                  </a:lnTo>
                  <a:lnTo>
                    <a:pt x="11612" y="2070"/>
                  </a:lnTo>
                  <a:lnTo>
                    <a:pt x="11300" y="1772"/>
                  </a:lnTo>
                  <a:lnTo>
                    <a:pt x="10957" y="1474"/>
                  </a:lnTo>
                  <a:lnTo>
                    <a:pt x="10600" y="1221"/>
                  </a:lnTo>
                  <a:lnTo>
                    <a:pt x="10228" y="983"/>
                  </a:lnTo>
                  <a:lnTo>
                    <a:pt x="9900" y="804"/>
                  </a:lnTo>
                  <a:lnTo>
                    <a:pt x="9573" y="641"/>
                  </a:lnTo>
                  <a:lnTo>
                    <a:pt x="9230" y="492"/>
                  </a:lnTo>
                  <a:lnTo>
                    <a:pt x="8888" y="373"/>
                  </a:lnTo>
                  <a:lnTo>
                    <a:pt x="8620" y="283"/>
                  </a:lnTo>
                  <a:lnTo>
                    <a:pt x="8352" y="209"/>
                  </a:lnTo>
                  <a:lnTo>
                    <a:pt x="8084" y="149"/>
                  </a:lnTo>
                  <a:lnTo>
                    <a:pt x="7801" y="90"/>
                  </a:lnTo>
                  <a:lnTo>
                    <a:pt x="7518" y="45"/>
                  </a:lnTo>
                  <a:lnTo>
                    <a:pt x="7236" y="15"/>
                  </a:lnTo>
                  <a:lnTo>
                    <a:pt x="6953" y="1"/>
                  </a:ln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1"/>
            <p:cNvSpPr/>
            <p:nvPr/>
          </p:nvSpPr>
          <p:spPr>
            <a:xfrm rot="-5400000">
              <a:off x="1382335" y="3019188"/>
              <a:ext cx="242492" cy="259720"/>
            </a:xfrm>
            <a:custGeom>
              <a:avLst/>
              <a:gdLst/>
              <a:ahLst/>
              <a:cxnLst/>
              <a:rect l="l" t="t" r="r" b="b"/>
              <a:pathLst>
                <a:path w="10064" h="10779" extrusionOk="0">
                  <a:moveTo>
                    <a:pt x="4675" y="0"/>
                  </a:moveTo>
                  <a:lnTo>
                    <a:pt x="4302" y="15"/>
                  </a:lnTo>
                  <a:lnTo>
                    <a:pt x="3930" y="45"/>
                  </a:lnTo>
                  <a:lnTo>
                    <a:pt x="3573" y="105"/>
                  </a:lnTo>
                  <a:lnTo>
                    <a:pt x="3231" y="194"/>
                  </a:lnTo>
                  <a:lnTo>
                    <a:pt x="2888" y="298"/>
                  </a:lnTo>
                  <a:lnTo>
                    <a:pt x="2561" y="432"/>
                  </a:lnTo>
                  <a:lnTo>
                    <a:pt x="2248" y="581"/>
                  </a:lnTo>
                  <a:lnTo>
                    <a:pt x="1935" y="745"/>
                  </a:lnTo>
                  <a:lnTo>
                    <a:pt x="1638" y="938"/>
                  </a:lnTo>
                  <a:lnTo>
                    <a:pt x="1355" y="1147"/>
                  </a:lnTo>
                  <a:lnTo>
                    <a:pt x="1087" y="1370"/>
                  </a:lnTo>
                  <a:lnTo>
                    <a:pt x="834" y="1608"/>
                  </a:lnTo>
                  <a:lnTo>
                    <a:pt x="611" y="1861"/>
                  </a:lnTo>
                  <a:lnTo>
                    <a:pt x="387" y="2129"/>
                  </a:lnTo>
                  <a:lnTo>
                    <a:pt x="179" y="2412"/>
                  </a:lnTo>
                  <a:lnTo>
                    <a:pt x="0" y="2710"/>
                  </a:lnTo>
                  <a:lnTo>
                    <a:pt x="1474" y="2546"/>
                  </a:lnTo>
                  <a:lnTo>
                    <a:pt x="1638" y="2397"/>
                  </a:lnTo>
                  <a:lnTo>
                    <a:pt x="1787" y="2234"/>
                  </a:lnTo>
                  <a:lnTo>
                    <a:pt x="1950" y="2100"/>
                  </a:lnTo>
                  <a:lnTo>
                    <a:pt x="2129" y="1951"/>
                  </a:lnTo>
                  <a:lnTo>
                    <a:pt x="2308" y="1832"/>
                  </a:lnTo>
                  <a:lnTo>
                    <a:pt x="2501" y="1712"/>
                  </a:lnTo>
                  <a:lnTo>
                    <a:pt x="2695" y="1608"/>
                  </a:lnTo>
                  <a:lnTo>
                    <a:pt x="2888" y="1504"/>
                  </a:lnTo>
                  <a:lnTo>
                    <a:pt x="3097" y="1415"/>
                  </a:lnTo>
                  <a:lnTo>
                    <a:pt x="3305" y="1340"/>
                  </a:lnTo>
                  <a:lnTo>
                    <a:pt x="3528" y="1266"/>
                  </a:lnTo>
                  <a:lnTo>
                    <a:pt x="3752" y="1221"/>
                  </a:lnTo>
                  <a:lnTo>
                    <a:pt x="3975" y="1177"/>
                  </a:lnTo>
                  <a:lnTo>
                    <a:pt x="4198" y="1147"/>
                  </a:lnTo>
                  <a:lnTo>
                    <a:pt x="4436" y="1117"/>
                  </a:lnTo>
                  <a:lnTo>
                    <a:pt x="4898" y="1117"/>
                  </a:lnTo>
                  <a:lnTo>
                    <a:pt x="5106" y="1132"/>
                  </a:lnTo>
                  <a:lnTo>
                    <a:pt x="5330" y="1162"/>
                  </a:lnTo>
                  <a:lnTo>
                    <a:pt x="5538" y="1206"/>
                  </a:lnTo>
                  <a:lnTo>
                    <a:pt x="5747" y="1251"/>
                  </a:lnTo>
                  <a:lnTo>
                    <a:pt x="5940" y="1311"/>
                  </a:lnTo>
                  <a:lnTo>
                    <a:pt x="6148" y="1370"/>
                  </a:lnTo>
                  <a:lnTo>
                    <a:pt x="6342" y="1445"/>
                  </a:lnTo>
                  <a:lnTo>
                    <a:pt x="6521" y="1534"/>
                  </a:lnTo>
                  <a:lnTo>
                    <a:pt x="6714" y="1638"/>
                  </a:lnTo>
                  <a:lnTo>
                    <a:pt x="6893" y="1727"/>
                  </a:lnTo>
                  <a:lnTo>
                    <a:pt x="7057" y="1846"/>
                  </a:lnTo>
                  <a:lnTo>
                    <a:pt x="7235" y="1966"/>
                  </a:lnTo>
                  <a:lnTo>
                    <a:pt x="7384" y="2085"/>
                  </a:lnTo>
                  <a:lnTo>
                    <a:pt x="7548" y="2219"/>
                  </a:lnTo>
                  <a:lnTo>
                    <a:pt x="7697" y="2368"/>
                  </a:lnTo>
                  <a:lnTo>
                    <a:pt x="7831" y="2516"/>
                  </a:lnTo>
                  <a:lnTo>
                    <a:pt x="7965" y="2665"/>
                  </a:lnTo>
                  <a:lnTo>
                    <a:pt x="8099" y="2829"/>
                  </a:lnTo>
                  <a:lnTo>
                    <a:pt x="8218" y="2993"/>
                  </a:lnTo>
                  <a:lnTo>
                    <a:pt x="8322" y="3171"/>
                  </a:lnTo>
                  <a:lnTo>
                    <a:pt x="8426" y="3350"/>
                  </a:lnTo>
                  <a:lnTo>
                    <a:pt x="8530" y="3529"/>
                  </a:lnTo>
                  <a:lnTo>
                    <a:pt x="8605" y="3722"/>
                  </a:lnTo>
                  <a:lnTo>
                    <a:pt x="8694" y="3916"/>
                  </a:lnTo>
                  <a:lnTo>
                    <a:pt x="8754" y="4124"/>
                  </a:lnTo>
                  <a:lnTo>
                    <a:pt x="8813" y="4318"/>
                  </a:lnTo>
                  <a:lnTo>
                    <a:pt x="8858" y="4526"/>
                  </a:lnTo>
                  <a:lnTo>
                    <a:pt x="8903" y="4735"/>
                  </a:lnTo>
                  <a:lnTo>
                    <a:pt x="8932" y="4958"/>
                  </a:lnTo>
                  <a:lnTo>
                    <a:pt x="8947" y="5166"/>
                  </a:lnTo>
                  <a:lnTo>
                    <a:pt x="8947" y="5390"/>
                  </a:lnTo>
                  <a:lnTo>
                    <a:pt x="8947" y="5613"/>
                  </a:lnTo>
                  <a:lnTo>
                    <a:pt x="8932" y="5821"/>
                  </a:lnTo>
                  <a:lnTo>
                    <a:pt x="8903" y="6045"/>
                  </a:lnTo>
                  <a:lnTo>
                    <a:pt x="8858" y="6253"/>
                  </a:lnTo>
                  <a:lnTo>
                    <a:pt x="8813" y="6461"/>
                  </a:lnTo>
                  <a:lnTo>
                    <a:pt x="8754" y="6655"/>
                  </a:lnTo>
                  <a:lnTo>
                    <a:pt x="8694" y="6863"/>
                  </a:lnTo>
                  <a:lnTo>
                    <a:pt x="8605" y="7057"/>
                  </a:lnTo>
                  <a:lnTo>
                    <a:pt x="8530" y="7236"/>
                  </a:lnTo>
                  <a:lnTo>
                    <a:pt x="8426" y="7429"/>
                  </a:lnTo>
                  <a:lnTo>
                    <a:pt x="8322" y="7608"/>
                  </a:lnTo>
                  <a:lnTo>
                    <a:pt x="8218" y="7786"/>
                  </a:lnTo>
                  <a:lnTo>
                    <a:pt x="8099" y="7950"/>
                  </a:lnTo>
                  <a:lnTo>
                    <a:pt x="7965" y="8114"/>
                  </a:lnTo>
                  <a:lnTo>
                    <a:pt x="7831" y="8263"/>
                  </a:lnTo>
                  <a:lnTo>
                    <a:pt x="7697" y="8412"/>
                  </a:lnTo>
                  <a:lnTo>
                    <a:pt x="7548" y="8561"/>
                  </a:lnTo>
                  <a:lnTo>
                    <a:pt x="7384" y="8695"/>
                  </a:lnTo>
                  <a:lnTo>
                    <a:pt x="7235" y="8814"/>
                  </a:lnTo>
                  <a:lnTo>
                    <a:pt x="7057" y="8933"/>
                  </a:lnTo>
                  <a:lnTo>
                    <a:pt x="6893" y="9052"/>
                  </a:lnTo>
                  <a:lnTo>
                    <a:pt x="6714" y="9141"/>
                  </a:lnTo>
                  <a:lnTo>
                    <a:pt x="6521" y="9245"/>
                  </a:lnTo>
                  <a:lnTo>
                    <a:pt x="6342" y="9335"/>
                  </a:lnTo>
                  <a:lnTo>
                    <a:pt x="6148" y="9409"/>
                  </a:lnTo>
                  <a:lnTo>
                    <a:pt x="5940" y="9469"/>
                  </a:lnTo>
                  <a:lnTo>
                    <a:pt x="5747" y="9528"/>
                  </a:lnTo>
                  <a:lnTo>
                    <a:pt x="5538" y="9573"/>
                  </a:lnTo>
                  <a:lnTo>
                    <a:pt x="5330" y="9618"/>
                  </a:lnTo>
                  <a:lnTo>
                    <a:pt x="5106" y="9647"/>
                  </a:lnTo>
                  <a:lnTo>
                    <a:pt x="4898" y="9662"/>
                  </a:lnTo>
                  <a:lnTo>
                    <a:pt x="4466" y="9662"/>
                  </a:lnTo>
                  <a:lnTo>
                    <a:pt x="4273" y="9647"/>
                  </a:lnTo>
                  <a:lnTo>
                    <a:pt x="4079" y="9618"/>
                  </a:lnTo>
                  <a:lnTo>
                    <a:pt x="3886" y="9588"/>
                  </a:lnTo>
                  <a:lnTo>
                    <a:pt x="3692" y="9543"/>
                  </a:lnTo>
                  <a:lnTo>
                    <a:pt x="3499" y="9498"/>
                  </a:lnTo>
                  <a:lnTo>
                    <a:pt x="3141" y="9379"/>
                  </a:lnTo>
                  <a:lnTo>
                    <a:pt x="2799" y="9230"/>
                  </a:lnTo>
                  <a:lnTo>
                    <a:pt x="2456" y="9052"/>
                  </a:lnTo>
                  <a:lnTo>
                    <a:pt x="2144" y="8829"/>
                  </a:lnTo>
                  <a:lnTo>
                    <a:pt x="1861" y="8605"/>
                  </a:lnTo>
                  <a:lnTo>
                    <a:pt x="223" y="8427"/>
                  </a:lnTo>
                  <a:lnTo>
                    <a:pt x="402" y="8680"/>
                  </a:lnTo>
                  <a:lnTo>
                    <a:pt x="611" y="8933"/>
                  </a:lnTo>
                  <a:lnTo>
                    <a:pt x="834" y="9171"/>
                  </a:lnTo>
                  <a:lnTo>
                    <a:pt x="1057" y="9394"/>
                  </a:lnTo>
                  <a:lnTo>
                    <a:pt x="1310" y="9603"/>
                  </a:lnTo>
                  <a:lnTo>
                    <a:pt x="1563" y="9796"/>
                  </a:lnTo>
                  <a:lnTo>
                    <a:pt x="1831" y="9975"/>
                  </a:lnTo>
                  <a:lnTo>
                    <a:pt x="2114" y="10139"/>
                  </a:lnTo>
                  <a:lnTo>
                    <a:pt x="2412" y="10273"/>
                  </a:lnTo>
                  <a:lnTo>
                    <a:pt x="2710" y="10407"/>
                  </a:lnTo>
                  <a:lnTo>
                    <a:pt x="3007" y="10526"/>
                  </a:lnTo>
                  <a:lnTo>
                    <a:pt x="3335" y="10615"/>
                  </a:lnTo>
                  <a:lnTo>
                    <a:pt x="3662" y="10689"/>
                  </a:lnTo>
                  <a:lnTo>
                    <a:pt x="3990" y="10734"/>
                  </a:lnTo>
                  <a:lnTo>
                    <a:pt x="4332" y="10764"/>
                  </a:lnTo>
                  <a:lnTo>
                    <a:pt x="4675" y="10779"/>
                  </a:lnTo>
                  <a:lnTo>
                    <a:pt x="4943" y="10779"/>
                  </a:lnTo>
                  <a:lnTo>
                    <a:pt x="5225" y="10749"/>
                  </a:lnTo>
                  <a:lnTo>
                    <a:pt x="5493" y="10719"/>
                  </a:lnTo>
                  <a:lnTo>
                    <a:pt x="5761" y="10674"/>
                  </a:lnTo>
                  <a:lnTo>
                    <a:pt x="6014" y="10615"/>
                  </a:lnTo>
                  <a:lnTo>
                    <a:pt x="6282" y="10541"/>
                  </a:lnTo>
                  <a:lnTo>
                    <a:pt x="6521" y="10451"/>
                  </a:lnTo>
                  <a:lnTo>
                    <a:pt x="6774" y="10362"/>
                  </a:lnTo>
                  <a:lnTo>
                    <a:pt x="7012" y="10243"/>
                  </a:lnTo>
                  <a:lnTo>
                    <a:pt x="7235" y="10124"/>
                  </a:lnTo>
                  <a:lnTo>
                    <a:pt x="7473" y="10005"/>
                  </a:lnTo>
                  <a:lnTo>
                    <a:pt x="7682" y="9856"/>
                  </a:lnTo>
                  <a:lnTo>
                    <a:pt x="7890" y="9707"/>
                  </a:lnTo>
                  <a:lnTo>
                    <a:pt x="8099" y="9543"/>
                  </a:lnTo>
                  <a:lnTo>
                    <a:pt x="8292" y="9379"/>
                  </a:lnTo>
                  <a:lnTo>
                    <a:pt x="8486" y="9201"/>
                  </a:lnTo>
                  <a:lnTo>
                    <a:pt x="8664" y="9007"/>
                  </a:lnTo>
                  <a:lnTo>
                    <a:pt x="8828" y="8814"/>
                  </a:lnTo>
                  <a:lnTo>
                    <a:pt x="8992" y="8620"/>
                  </a:lnTo>
                  <a:lnTo>
                    <a:pt x="9141" y="8397"/>
                  </a:lnTo>
                  <a:lnTo>
                    <a:pt x="9275" y="8188"/>
                  </a:lnTo>
                  <a:lnTo>
                    <a:pt x="9409" y="7965"/>
                  </a:lnTo>
                  <a:lnTo>
                    <a:pt x="9528" y="7727"/>
                  </a:lnTo>
                  <a:lnTo>
                    <a:pt x="9632" y="7489"/>
                  </a:lnTo>
                  <a:lnTo>
                    <a:pt x="9736" y="7236"/>
                  </a:lnTo>
                  <a:lnTo>
                    <a:pt x="9826" y="6997"/>
                  </a:lnTo>
                  <a:lnTo>
                    <a:pt x="9885" y="6729"/>
                  </a:lnTo>
                  <a:lnTo>
                    <a:pt x="9960" y="6476"/>
                  </a:lnTo>
                  <a:lnTo>
                    <a:pt x="10004" y="6208"/>
                  </a:lnTo>
                  <a:lnTo>
                    <a:pt x="10034" y="5940"/>
                  </a:lnTo>
                  <a:lnTo>
                    <a:pt x="10049" y="5672"/>
                  </a:lnTo>
                  <a:lnTo>
                    <a:pt x="10064" y="5390"/>
                  </a:lnTo>
                  <a:lnTo>
                    <a:pt x="10049" y="5107"/>
                  </a:lnTo>
                  <a:lnTo>
                    <a:pt x="10034" y="4839"/>
                  </a:lnTo>
                  <a:lnTo>
                    <a:pt x="10004" y="4571"/>
                  </a:lnTo>
                  <a:lnTo>
                    <a:pt x="9960" y="4303"/>
                  </a:lnTo>
                  <a:lnTo>
                    <a:pt x="9885" y="4050"/>
                  </a:lnTo>
                  <a:lnTo>
                    <a:pt x="9826" y="3782"/>
                  </a:lnTo>
                  <a:lnTo>
                    <a:pt x="9736" y="3544"/>
                  </a:lnTo>
                  <a:lnTo>
                    <a:pt x="9632" y="3291"/>
                  </a:lnTo>
                  <a:lnTo>
                    <a:pt x="9528" y="3052"/>
                  </a:lnTo>
                  <a:lnTo>
                    <a:pt x="9409" y="2814"/>
                  </a:lnTo>
                  <a:lnTo>
                    <a:pt x="9275" y="2591"/>
                  </a:lnTo>
                  <a:lnTo>
                    <a:pt x="9141" y="2382"/>
                  </a:lnTo>
                  <a:lnTo>
                    <a:pt x="8992" y="2159"/>
                  </a:lnTo>
                  <a:lnTo>
                    <a:pt x="8828" y="1966"/>
                  </a:lnTo>
                  <a:lnTo>
                    <a:pt x="8664" y="1772"/>
                  </a:lnTo>
                  <a:lnTo>
                    <a:pt x="8486" y="1579"/>
                  </a:lnTo>
                  <a:lnTo>
                    <a:pt x="8292" y="1400"/>
                  </a:lnTo>
                  <a:lnTo>
                    <a:pt x="8099" y="1236"/>
                  </a:lnTo>
                  <a:lnTo>
                    <a:pt x="7890" y="1072"/>
                  </a:lnTo>
                  <a:lnTo>
                    <a:pt x="7682" y="923"/>
                  </a:lnTo>
                  <a:lnTo>
                    <a:pt x="7473" y="775"/>
                  </a:lnTo>
                  <a:lnTo>
                    <a:pt x="7235" y="656"/>
                  </a:lnTo>
                  <a:lnTo>
                    <a:pt x="7012" y="536"/>
                  </a:lnTo>
                  <a:lnTo>
                    <a:pt x="6774" y="417"/>
                  </a:lnTo>
                  <a:lnTo>
                    <a:pt x="6521" y="328"/>
                  </a:lnTo>
                  <a:lnTo>
                    <a:pt x="6282" y="239"/>
                  </a:lnTo>
                  <a:lnTo>
                    <a:pt x="6014" y="164"/>
                  </a:lnTo>
                  <a:lnTo>
                    <a:pt x="5761" y="105"/>
                  </a:lnTo>
                  <a:lnTo>
                    <a:pt x="5493" y="60"/>
                  </a:lnTo>
                  <a:lnTo>
                    <a:pt x="5225" y="30"/>
                  </a:lnTo>
                  <a:lnTo>
                    <a:pt x="49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1"/>
            <p:cNvSpPr/>
            <p:nvPr/>
          </p:nvSpPr>
          <p:spPr>
            <a:xfrm rot="-5400000">
              <a:off x="737384" y="3932798"/>
              <a:ext cx="354413" cy="344366"/>
            </a:xfrm>
            <a:custGeom>
              <a:avLst/>
              <a:gdLst/>
              <a:ahLst/>
              <a:cxnLst/>
              <a:rect l="l" t="t" r="r" b="b"/>
              <a:pathLst>
                <a:path w="14709" h="14292" extrusionOk="0">
                  <a:moveTo>
                    <a:pt x="7354" y="0"/>
                  </a:moveTo>
                  <a:lnTo>
                    <a:pt x="6982" y="15"/>
                  </a:lnTo>
                  <a:lnTo>
                    <a:pt x="6610" y="30"/>
                  </a:lnTo>
                  <a:lnTo>
                    <a:pt x="6238" y="90"/>
                  </a:lnTo>
                  <a:lnTo>
                    <a:pt x="5880" y="149"/>
                  </a:lnTo>
                  <a:lnTo>
                    <a:pt x="5523" y="224"/>
                  </a:lnTo>
                  <a:lnTo>
                    <a:pt x="5166" y="328"/>
                  </a:lnTo>
                  <a:lnTo>
                    <a:pt x="4823" y="447"/>
                  </a:lnTo>
                  <a:lnTo>
                    <a:pt x="4496" y="581"/>
                  </a:lnTo>
                  <a:lnTo>
                    <a:pt x="4168" y="730"/>
                  </a:lnTo>
                  <a:lnTo>
                    <a:pt x="3856" y="879"/>
                  </a:lnTo>
                  <a:lnTo>
                    <a:pt x="3543" y="1057"/>
                  </a:lnTo>
                  <a:lnTo>
                    <a:pt x="3245" y="1251"/>
                  </a:lnTo>
                  <a:lnTo>
                    <a:pt x="2963" y="1459"/>
                  </a:lnTo>
                  <a:lnTo>
                    <a:pt x="2680" y="1683"/>
                  </a:lnTo>
                  <a:lnTo>
                    <a:pt x="2412" y="1906"/>
                  </a:lnTo>
                  <a:lnTo>
                    <a:pt x="2159" y="2144"/>
                  </a:lnTo>
                  <a:lnTo>
                    <a:pt x="1920" y="2412"/>
                  </a:lnTo>
                  <a:lnTo>
                    <a:pt x="1682" y="2680"/>
                  </a:lnTo>
                  <a:lnTo>
                    <a:pt x="1459" y="2948"/>
                  </a:lnTo>
                  <a:lnTo>
                    <a:pt x="1265" y="3246"/>
                  </a:lnTo>
                  <a:lnTo>
                    <a:pt x="1072" y="3543"/>
                  </a:lnTo>
                  <a:lnTo>
                    <a:pt x="893" y="3841"/>
                  </a:lnTo>
                  <a:lnTo>
                    <a:pt x="729" y="4169"/>
                  </a:lnTo>
                  <a:lnTo>
                    <a:pt x="581" y="4481"/>
                  </a:lnTo>
                  <a:lnTo>
                    <a:pt x="447" y="4824"/>
                  </a:lnTo>
                  <a:lnTo>
                    <a:pt x="342" y="5166"/>
                  </a:lnTo>
                  <a:lnTo>
                    <a:pt x="238" y="5508"/>
                  </a:lnTo>
                  <a:lnTo>
                    <a:pt x="149" y="5866"/>
                  </a:lnTo>
                  <a:lnTo>
                    <a:pt x="89" y="6223"/>
                  </a:lnTo>
                  <a:lnTo>
                    <a:pt x="45" y="6595"/>
                  </a:lnTo>
                  <a:lnTo>
                    <a:pt x="15" y="6967"/>
                  </a:lnTo>
                  <a:lnTo>
                    <a:pt x="0" y="7354"/>
                  </a:lnTo>
                  <a:lnTo>
                    <a:pt x="15" y="7637"/>
                  </a:lnTo>
                  <a:lnTo>
                    <a:pt x="30" y="7920"/>
                  </a:lnTo>
                  <a:lnTo>
                    <a:pt x="60" y="8203"/>
                  </a:lnTo>
                  <a:lnTo>
                    <a:pt x="89" y="8486"/>
                  </a:lnTo>
                  <a:lnTo>
                    <a:pt x="134" y="8769"/>
                  </a:lnTo>
                  <a:lnTo>
                    <a:pt x="194" y="9037"/>
                  </a:lnTo>
                  <a:lnTo>
                    <a:pt x="268" y="9305"/>
                  </a:lnTo>
                  <a:lnTo>
                    <a:pt x="342" y="9573"/>
                  </a:lnTo>
                  <a:lnTo>
                    <a:pt x="432" y="9826"/>
                  </a:lnTo>
                  <a:lnTo>
                    <a:pt x="536" y="10094"/>
                  </a:lnTo>
                  <a:lnTo>
                    <a:pt x="640" y="10332"/>
                  </a:lnTo>
                  <a:lnTo>
                    <a:pt x="759" y="10585"/>
                  </a:lnTo>
                  <a:lnTo>
                    <a:pt x="878" y="10823"/>
                  </a:lnTo>
                  <a:lnTo>
                    <a:pt x="1012" y="11061"/>
                  </a:lnTo>
                  <a:lnTo>
                    <a:pt x="1161" y="11300"/>
                  </a:lnTo>
                  <a:lnTo>
                    <a:pt x="1310" y="11523"/>
                  </a:lnTo>
                  <a:lnTo>
                    <a:pt x="1459" y="11731"/>
                  </a:lnTo>
                  <a:lnTo>
                    <a:pt x="1623" y="11955"/>
                  </a:lnTo>
                  <a:lnTo>
                    <a:pt x="1801" y="12163"/>
                  </a:lnTo>
                  <a:lnTo>
                    <a:pt x="1980" y="12357"/>
                  </a:lnTo>
                  <a:lnTo>
                    <a:pt x="2174" y="12550"/>
                  </a:lnTo>
                  <a:lnTo>
                    <a:pt x="2367" y="12744"/>
                  </a:lnTo>
                  <a:lnTo>
                    <a:pt x="2561" y="12922"/>
                  </a:lnTo>
                  <a:lnTo>
                    <a:pt x="2769" y="13086"/>
                  </a:lnTo>
                  <a:lnTo>
                    <a:pt x="2977" y="13250"/>
                  </a:lnTo>
                  <a:lnTo>
                    <a:pt x="3201" y="13414"/>
                  </a:lnTo>
                  <a:lnTo>
                    <a:pt x="3424" y="13562"/>
                  </a:lnTo>
                  <a:lnTo>
                    <a:pt x="3662" y="13696"/>
                  </a:lnTo>
                  <a:lnTo>
                    <a:pt x="3900" y="13830"/>
                  </a:lnTo>
                  <a:lnTo>
                    <a:pt x="4139" y="13949"/>
                  </a:lnTo>
                  <a:lnTo>
                    <a:pt x="4392" y="14069"/>
                  </a:lnTo>
                  <a:lnTo>
                    <a:pt x="4645" y="14173"/>
                  </a:lnTo>
                  <a:lnTo>
                    <a:pt x="4645" y="14173"/>
                  </a:lnTo>
                  <a:lnTo>
                    <a:pt x="4228" y="13533"/>
                  </a:lnTo>
                  <a:lnTo>
                    <a:pt x="3826" y="12922"/>
                  </a:lnTo>
                  <a:lnTo>
                    <a:pt x="3424" y="12327"/>
                  </a:lnTo>
                  <a:lnTo>
                    <a:pt x="3037" y="11731"/>
                  </a:lnTo>
                  <a:lnTo>
                    <a:pt x="2665" y="11166"/>
                  </a:lnTo>
                  <a:lnTo>
                    <a:pt x="2501" y="10868"/>
                  </a:lnTo>
                  <a:lnTo>
                    <a:pt x="2352" y="10585"/>
                  </a:lnTo>
                  <a:lnTo>
                    <a:pt x="2218" y="10287"/>
                  </a:lnTo>
                  <a:lnTo>
                    <a:pt x="2084" y="9989"/>
                  </a:lnTo>
                  <a:lnTo>
                    <a:pt x="1980" y="9692"/>
                  </a:lnTo>
                  <a:lnTo>
                    <a:pt x="1891" y="9379"/>
                  </a:lnTo>
                  <a:lnTo>
                    <a:pt x="1801" y="9141"/>
                  </a:lnTo>
                  <a:lnTo>
                    <a:pt x="1727" y="8903"/>
                  </a:lnTo>
                  <a:lnTo>
                    <a:pt x="1667" y="8650"/>
                  </a:lnTo>
                  <a:lnTo>
                    <a:pt x="1623" y="8397"/>
                  </a:lnTo>
                  <a:lnTo>
                    <a:pt x="1578" y="8144"/>
                  </a:lnTo>
                  <a:lnTo>
                    <a:pt x="1548" y="7876"/>
                  </a:lnTo>
                  <a:lnTo>
                    <a:pt x="1533" y="7608"/>
                  </a:lnTo>
                  <a:lnTo>
                    <a:pt x="1519" y="7354"/>
                  </a:lnTo>
                  <a:lnTo>
                    <a:pt x="1533" y="6938"/>
                  </a:lnTo>
                  <a:lnTo>
                    <a:pt x="1578" y="6536"/>
                  </a:lnTo>
                  <a:lnTo>
                    <a:pt x="1652" y="6134"/>
                  </a:lnTo>
                  <a:lnTo>
                    <a:pt x="1742" y="5747"/>
                  </a:lnTo>
                  <a:lnTo>
                    <a:pt x="1876" y="5375"/>
                  </a:lnTo>
                  <a:lnTo>
                    <a:pt x="2010" y="5002"/>
                  </a:lnTo>
                  <a:lnTo>
                    <a:pt x="2188" y="4660"/>
                  </a:lnTo>
                  <a:lnTo>
                    <a:pt x="2382" y="4318"/>
                  </a:lnTo>
                  <a:lnTo>
                    <a:pt x="2575" y="4005"/>
                  </a:lnTo>
                  <a:lnTo>
                    <a:pt x="2799" y="3707"/>
                  </a:lnTo>
                  <a:lnTo>
                    <a:pt x="3037" y="3424"/>
                  </a:lnTo>
                  <a:lnTo>
                    <a:pt x="3290" y="3156"/>
                  </a:lnTo>
                  <a:lnTo>
                    <a:pt x="3558" y="2903"/>
                  </a:lnTo>
                  <a:lnTo>
                    <a:pt x="3841" y="2680"/>
                  </a:lnTo>
                  <a:lnTo>
                    <a:pt x="4139" y="2457"/>
                  </a:lnTo>
                  <a:lnTo>
                    <a:pt x="4451" y="2263"/>
                  </a:lnTo>
                  <a:lnTo>
                    <a:pt x="4779" y="2099"/>
                  </a:lnTo>
                  <a:lnTo>
                    <a:pt x="5121" y="1936"/>
                  </a:lnTo>
                  <a:lnTo>
                    <a:pt x="5464" y="1802"/>
                  </a:lnTo>
                  <a:lnTo>
                    <a:pt x="5821" y="1697"/>
                  </a:lnTo>
                  <a:lnTo>
                    <a:pt x="6193" y="1608"/>
                  </a:lnTo>
                  <a:lnTo>
                    <a:pt x="6580" y="1549"/>
                  </a:lnTo>
                  <a:lnTo>
                    <a:pt x="6967" y="1504"/>
                  </a:lnTo>
                  <a:lnTo>
                    <a:pt x="7354" y="1489"/>
                  </a:lnTo>
                  <a:lnTo>
                    <a:pt x="7741" y="1504"/>
                  </a:lnTo>
                  <a:lnTo>
                    <a:pt x="8128" y="1549"/>
                  </a:lnTo>
                  <a:lnTo>
                    <a:pt x="8515" y="1608"/>
                  </a:lnTo>
                  <a:lnTo>
                    <a:pt x="8888" y="1697"/>
                  </a:lnTo>
                  <a:lnTo>
                    <a:pt x="9245" y="1802"/>
                  </a:lnTo>
                  <a:lnTo>
                    <a:pt x="9602" y="1936"/>
                  </a:lnTo>
                  <a:lnTo>
                    <a:pt x="9930" y="2099"/>
                  </a:lnTo>
                  <a:lnTo>
                    <a:pt x="10257" y="2278"/>
                  </a:lnTo>
                  <a:lnTo>
                    <a:pt x="10570" y="2472"/>
                  </a:lnTo>
                  <a:lnTo>
                    <a:pt x="10868" y="2680"/>
                  </a:lnTo>
                  <a:lnTo>
                    <a:pt x="11165" y="2918"/>
                  </a:lnTo>
                  <a:lnTo>
                    <a:pt x="11433" y="3171"/>
                  </a:lnTo>
                  <a:lnTo>
                    <a:pt x="11686" y="3424"/>
                  </a:lnTo>
                  <a:lnTo>
                    <a:pt x="11924" y="3707"/>
                  </a:lnTo>
                  <a:lnTo>
                    <a:pt x="12133" y="4005"/>
                  </a:lnTo>
                  <a:lnTo>
                    <a:pt x="12341" y="4318"/>
                  </a:lnTo>
                  <a:lnTo>
                    <a:pt x="12535" y="4660"/>
                  </a:lnTo>
                  <a:lnTo>
                    <a:pt x="12699" y="5017"/>
                  </a:lnTo>
                  <a:lnTo>
                    <a:pt x="12847" y="5375"/>
                  </a:lnTo>
                  <a:lnTo>
                    <a:pt x="12967" y="5747"/>
                  </a:lnTo>
                  <a:lnTo>
                    <a:pt x="13056" y="6134"/>
                  </a:lnTo>
                  <a:lnTo>
                    <a:pt x="13130" y="6536"/>
                  </a:lnTo>
                  <a:lnTo>
                    <a:pt x="13175" y="6938"/>
                  </a:lnTo>
                  <a:lnTo>
                    <a:pt x="13190" y="7354"/>
                  </a:lnTo>
                  <a:lnTo>
                    <a:pt x="13175" y="7608"/>
                  </a:lnTo>
                  <a:lnTo>
                    <a:pt x="13160" y="7876"/>
                  </a:lnTo>
                  <a:lnTo>
                    <a:pt x="13130" y="8129"/>
                  </a:lnTo>
                  <a:lnTo>
                    <a:pt x="13086" y="8382"/>
                  </a:lnTo>
                  <a:lnTo>
                    <a:pt x="13041" y="8620"/>
                  </a:lnTo>
                  <a:lnTo>
                    <a:pt x="12981" y="8873"/>
                  </a:lnTo>
                  <a:lnTo>
                    <a:pt x="12907" y="9111"/>
                  </a:lnTo>
                  <a:lnTo>
                    <a:pt x="12833" y="9349"/>
                  </a:lnTo>
                  <a:lnTo>
                    <a:pt x="12743" y="9573"/>
                  </a:lnTo>
                  <a:lnTo>
                    <a:pt x="12639" y="9811"/>
                  </a:lnTo>
                  <a:lnTo>
                    <a:pt x="12535" y="10019"/>
                  </a:lnTo>
                  <a:lnTo>
                    <a:pt x="12416" y="10243"/>
                  </a:lnTo>
                  <a:lnTo>
                    <a:pt x="12282" y="10451"/>
                  </a:lnTo>
                  <a:lnTo>
                    <a:pt x="12148" y="10659"/>
                  </a:lnTo>
                  <a:lnTo>
                    <a:pt x="12014" y="10853"/>
                  </a:lnTo>
                  <a:lnTo>
                    <a:pt x="11865" y="11046"/>
                  </a:lnTo>
                  <a:lnTo>
                    <a:pt x="11627" y="11434"/>
                  </a:lnTo>
                  <a:lnTo>
                    <a:pt x="11374" y="11821"/>
                  </a:lnTo>
                  <a:lnTo>
                    <a:pt x="10853" y="12610"/>
                  </a:lnTo>
                  <a:lnTo>
                    <a:pt x="10302" y="13428"/>
                  </a:lnTo>
                  <a:lnTo>
                    <a:pt x="10034" y="13845"/>
                  </a:lnTo>
                  <a:lnTo>
                    <a:pt x="9766" y="14292"/>
                  </a:lnTo>
                  <a:lnTo>
                    <a:pt x="9766" y="14292"/>
                  </a:lnTo>
                  <a:lnTo>
                    <a:pt x="10034" y="14188"/>
                  </a:lnTo>
                  <a:lnTo>
                    <a:pt x="10287" y="14083"/>
                  </a:lnTo>
                  <a:lnTo>
                    <a:pt x="10555" y="13964"/>
                  </a:lnTo>
                  <a:lnTo>
                    <a:pt x="10808" y="13845"/>
                  </a:lnTo>
                  <a:lnTo>
                    <a:pt x="11046" y="13696"/>
                  </a:lnTo>
                  <a:lnTo>
                    <a:pt x="11284" y="13562"/>
                  </a:lnTo>
                  <a:lnTo>
                    <a:pt x="11523" y="13399"/>
                  </a:lnTo>
                  <a:lnTo>
                    <a:pt x="11746" y="13235"/>
                  </a:lnTo>
                  <a:lnTo>
                    <a:pt x="11969" y="13071"/>
                  </a:lnTo>
                  <a:lnTo>
                    <a:pt x="12178" y="12892"/>
                  </a:lnTo>
                  <a:lnTo>
                    <a:pt x="12386" y="12699"/>
                  </a:lnTo>
                  <a:lnTo>
                    <a:pt x="12594" y="12505"/>
                  </a:lnTo>
                  <a:lnTo>
                    <a:pt x="12788" y="12297"/>
                  </a:lnTo>
                  <a:lnTo>
                    <a:pt x="12967" y="12089"/>
                  </a:lnTo>
                  <a:lnTo>
                    <a:pt x="13145" y="11880"/>
                  </a:lnTo>
                  <a:lnTo>
                    <a:pt x="13309" y="11657"/>
                  </a:lnTo>
                  <a:lnTo>
                    <a:pt x="13473" y="11419"/>
                  </a:lnTo>
                  <a:lnTo>
                    <a:pt x="13622" y="11180"/>
                  </a:lnTo>
                  <a:lnTo>
                    <a:pt x="13770" y="10942"/>
                  </a:lnTo>
                  <a:lnTo>
                    <a:pt x="13904" y="10689"/>
                  </a:lnTo>
                  <a:lnTo>
                    <a:pt x="14024" y="10436"/>
                  </a:lnTo>
                  <a:lnTo>
                    <a:pt x="14143" y="10183"/>
                  </a:lnTo>
                  <a:lnTo>
                    <a:pt x="14247" y="9915"/>
                  </a:lnTo>
                  <a:lnTo>
                    <a:pt x="14336" y="9647"/>
                  </a:lnTo>
                  <a:lnTo>
                    <a:pt x="14425" y="9379"/>
                  </a:lnTo>
                  <a:lnTo>
                    <a:pt x="14500" y="9096"/>
                  </a:lnTo>
                  <a:lnTo>
                    <a:pt x="14559" y="8813"/>
                  </a:lnTo>
                  <a:lnTo>
                    <a:pt x="14604" y="8531"/>
                  </a:lnTo>
                  <a:lnTo>
                    <a:pt x="14649" y="8233"/>
                  </a:lnTo>
                  <a:lnTo>
                    <a:pt x="14679" y="7950"/>
                  </a:lnTo>
                  <a:lnTo>
                    <a:pt x="14693" y="7652"/>
                  </a:lnTo>
                  <a:lnTo>
                    <a:pt x="14708" y="7354"/>
                  </a:lnTo>
                  <a:lnTo>
                    <a:pt x="14693" y="6967"/>
                  </a:lnTo>
                  <a:lnTo>
                    <a:pt x="14664" y="6595"/>
                  </a:lnTo>
                  <a:lnTo>
                    <a:pt x="14619" y="6223"/>
                  </a:lnTo>
                  <a:lnTo>
                    <a:pt x="14559" y="5866"/>
                  </a:lnTo>
                  <a:lnTo>
                    <a:pt x="14470" y="5508"/>
                  </a:lnTo>
                  <a:lnTo>
                    <a:pt x="14366" y="5166"/>
                  </a:lnTo>
                  <a:lnTo>
                    <a:pt x="14262" y="4824"/>
                  </a:lnTo>
                  <a:lnTo>
                    <a:pt x="14128" y="4481"/>
                  </a:lnTo>
                  <a:lnTo>
                    <a:pt x="13979" y="4169"/>
                  </a:lnTo>
                  <a:lnTo>
                    <a:pt x="13815" y="3841"/>
                  </a:lnTo>
                  <a:lnTo>
                    <a:pt x="13636" y="3543"/>
                  </a:lnTo>
                  <a:lnTo>
                    <a:pt x="13443" y="3246"/>
                  </a:lnTo>
                  <a:lnTo>
                    <a:pt x="13249" y="2948"/>
                  </a:lnTo>
                  <a:lnTo>
                    <a:pt x="13026" y="2680"/>
                  </a:lnTo>
                  <a:lnTo>
                    <a:pt x="12788" y="2412"/>
                  </a:lnTo>
                  <a:lnTo>
                    <a:pt x="12550" y="2144"/>
                  </a:lnTo>
                  <a:lnTo>
                    <a:pt x="12297" y="1906"/>
                  </a:lnTo>
                  <a:lnTo>
                    <a:pt x="12029" y="1683"/>
                  </a:lnTo>
                  <a:lnTo>
                    <a:pt x="11746" y="1459"/>
                  </a:lnTo>
                  <a:lnTo>
                    <a:pt x="11463" y="1251"/>
                  </a:lnTo>
                  <a:lnTo>
                    <a:pt x="11165" y="1057"/>
                  </a:lnTo>
                  <a:lnTo>
                    <a:pt x="10853" y="879"/>
                  </a:lnTo>
                  <a:lnTo>
                    <a:pt x="10540" y="730"/>
                  </a:lnTo>
                  <a:lnTo>
                    <a:pt x="10212" y="581"/>
                  </a:lnTo>
                  <a:lnTo>
                    <a:pt x="9885" y="447"/>
                  </a:lnTo>
                  <a:lnTo>
                    <a:pt x="9543" y="328"/>
                  </a:lnTo>
                  <a:lnTo>
                    <a:pt x="9185" y="224"/>
                  </a:lnTo>
                  <a:lnTo>
                    <a:pt x="8843" y="149"/>
                  </a:lnTo>
                  <a:lnTo>
                    <a:pt x="8471" y="90"/>
                  </a:lnTo>
                  <a:lnTo>
                    <a:pt x="8099" y="30"/>
                  </a:lnTo>
                  <a:lnTo>
                    <a:pt x="7726" y="15"/>
                  </a:lnTo>
                  <a:lnTo>
                    <a:pt x="7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1"/>
            <p:cNvSpPr/>
            <p:nvPr/>
          </p:nvSpPr>
          <p:spPr>
            <a:xfrm rot="-5400000">
              <a:off x="856823" y="3472222"/>
              <a:ext cx="1292432" cy="457371"/>
            </a:xfrm>
            <a:custGeom>
              <a:avLst/>
              <a:gdLst/>
              <a:ahLst/>
              <a:cxnLst/>
              <a:rect l="l" t="t" r="r" b="b"/>
              <a:pathLst>
                <a:path w="53639" h="18982" extrusionOk="0">
                  <a:moveTo>
                    <a:pt x="8843" y="1"/>
                  </a:moveTo>
                  <a:lnTo>
                    <a:pt x="8456" y="45"/>
                  </a:lnTo>
                  <a:lnTo>
                    <a:pt x="8069" y="90"/>
                  </a:lnTo>
                  <a:lnTo>
                    <a:pt x="7697" y="150"/>
                  </a:lnTo>
                  <a:lnTo>
                    <a:pt x="7325" y="239"/>
                  </a:lnTo>
                  <a:lnTo>
                    <a:pt x="6968" y="328"/>
                  </a:lnTo>
                  <a:lnTo>
                    <a:pt x="6610" y="433"/>
                  </a:lnTo>
                  <a:lnTo>
                    <a:pt x="6253" y="552"/>
                  </a:lnTo>
                  <a:lnTo>
                    <a:pt x="5911" y="686"/>
                  </a:lnTo>
                  <a:lnTo>
                    <a:pt x="5568" y="834"/>
                  </a:lnTo>
                  <a:lnTo>
                    <a:pt x="5226" y="998"/>
                  </a:lnTo>
                  <a:lnTo>
                    <a:pt x="4913" y="1162"/>
                  </a:lnTo>
                  <a:lnTo>
                    <a:pt x="4586" y="1355"/>
                  </a:lnTo>
                  <a:lnTo>
                    <a:pt x="4273" y="1549"/>
                  </a:lnTo>
                  <a:lnTo>
                    <a:pt x="3975" y="1757"/>
                  </a:lnTo>
                  <a:lnTo>
                    <a:pt x="3678" y="1981"/>
                  </a:lnTo>
                  <a:lnTo>
                    <a:pt x="3395" y="2204"/>
                  </a:lnTo>
                  <a:lnTo>
                    <a:pt x="3127" y="2442"/>
                  </a:lnTo>
                  <a:lnTo>
                    <a:pt x="2859" y="2695"/>
                  </a:lnTo>
                  <a:lnTo>
                    <a:pt x="2606" y="2948"/>
                  </a:lnTo>
                  <a:lnTo>
                    <a:pt x="2353" y="3231"/>
                  </a:lnTo>
                  <a:lnTo>
                    <a:pt x="2114" y="3499"/>
                  </a:lnTo>
                  <a:lnTo>
                    <a:pt x="1891" y="3797"/>
                  </a:lnTo>
                  <a:lnTo>
                    <a:pt x="1683" y="4095"/>
                  </a:lnTo>
                  <a:lnTo>
                    <a:pt x="1474" y="4392"/>
                  </a:lnTo>
                  <a:lnTo>
                    <a:pt x="1296" y="4705"/>
                  </a:lnTo>
                  <a:lnTo>
                    <a:pt x="1117" y="5033"/>
                  </a:lnTo>
                  <a:lnTo>
                    <a:pt x="938" y="5360"/>
                  </a:lnTo>
                  <a:lnTo>
                    <a:pt x="790" y="5688"/>
                  </a:lnTo>
                  <a:lnTo>
                    <a:pt x="656" y="6030"/>
                  </a:lnTo>
                  <a:lnTo>
                    <a:pt x="522" y="6387"/>
                  </a:lnTo>
                  <a:lnTo>
                    <a:pt x="402" y="6745"/>
                  </a:lnTo>
                  <a:lnTo>
                    <a:pt x="298" y="7102"/>
                  </a:lnTo>
                  <a:lnTo>
                    <a:pt x="239" y="7385"/>
                  </a:lnTo>
                  <a:lnTo>
                    <a:pt x="179" y="7682"/>
                  </a:lnTo>
                  <a:lnTo>
                    <a:pt x="120" y="7980"/>
                  </a:lnTo>
                  <a:lnTo>
                    <a:pt x="75" y="8263"/>
                  </a:lnTo>
                  <a:lnTo>
                    <a:pt x="45" y="8576"/>
                  </a:lnTo>
                  <a:lnTo>
                    <a:pt x="30" y="8873"/>
                  </a:lnTo>
                  <a:lnTo>
                    <a:pt x="15" y="9171"/>
                  </a:lnTo>
                  <a:lnTo>
                    <a:pt x="0" y="9484"/>
                  </a:lnTo>
                  <a:lnTo>
                    <a:pt x="15" y="9856"/>
                  </a:lnTo>
                  <a:lnTo>
                    <a:pt x="45" y="10243"/>
                  </a:lnTo>
                  <a:lnTo>
                    <a:pt x="75" y="10630"/>
                  </a:lnTo>
                  <a:lnTo>
                    <a:pt x="134" y="11002"/>
                  </a:lnTo>
                  <a:lnTo>
                    <a:pt x="194" y="11389"/>
                  </a:lnTo>
                  <a:lnTo>
                    <a:pt x="283" y="11762"/>
                  </a:lnTo>
                  <a:lnTo>
                    <a:pt x="373" y="12119"/>
                  </a:lnTo>
                  <a:lnTo>
                    <a:pt x="492" y="12476"/>
                  </a:lnTo>
                  <a:lnTo>
                    <a:pt x="611" y="12833"/>
                  </a:lnTo>
                  <a:lnTo>
                    <a:pt x="760" y="13176"/>
                  </a:lnTo>
                  <a:lnTo>
                    <a:pt x="909" y="13518"/>
                  </a:lnTo>
                  <a:lnTo>
                    <a:pt x="1072" y="13846"/>
                  </a:lnTo>
                  <a:lnTo>
                    <a:pt x="1251" y="14173"/>
                  </a:lnTo>
                  <a:lnTo>
                    <a:pt x="1430" y="14486"/>
                  </a:lnTo>
                  <a:lnTo>
                    <a:pt x="1638" y="14798"/>
                  </a:lnTo>
                  <a:lnTo>
                    <a:pt x="1846" y="15096"/>
                  </a:lnTo>
                  <a:lnTo>
                    <a:pt x="2070" y="15394"/>
                  </a:lnTo>
                  <a:lnTo>
                    <a:pt x="2308" y="15677"/>
                  </a:lnTo>
                  <a:lnTo>
                    <a:pt x="2546" y="15945"/>
                  </a:lnTo>
                  <a:lnTo>
                    <a:pt x="2799" y="16213"/>
                  </a:lnTo>
                  <a:lnTo>
                    <a:pt x="3067" y="16466"/>
                  </a:lnTo>
                  <a:lnTo>
                    <a:pt x="3335" y="16704"/>
                  </a:lnTo>
                  <a:lnTo>
                    <a:pt x="3618" y="16942"/>
                  </a:lnTo>
                  <a:lnTo>
                    <a:pt x="3916" y="17166"/>
                  </a:lnTo>
                  <a:lnTo>
                    <a:pt x="4214" y="17374"/>
                  </a:lnTo>
                  <a:lnTo>
                    <a:pt x="4526" y="17567"/>
                  </a:lnTo>
                  <a:lnTo>
                    <a:pt x="4839" y="17761"/>
                  </a:lnTo>
                  <a:lnTo>
                    <a:pt x="5166" y="17940"/>
                  </a:lnTo>
                  <a:lnTo>
                    <a:pt x="5509" y="18103"/>
                  </a:lnTo>
                  <a:lnTo>
                    <a:pt x="5836" y="18252"/>
                  </a:lnTo>
                  <a:lnTo>
                    <a:pt x="6193" y="18386"/>
                  </a:lnTo>
                  <a:lnTo>
                    <a:pt x="6536" y="18505"/>
                  </a:lnTo>
                  <a:lnTo>
                    <a:pt x="6908" y="18624"/>
                  </a:lnTo>
                  <a:lnTo>
                    <a:pt x="7221" y="18699"/>
                  </a:lnTo>
                  <a:lnTo>
                    <a:pt x="7533" y="18773"/>
                  </a:lnTo>
                  <a:lnTo>
                    <a:pt x="7846" y="18833"/>
                  </a:lnTo>
                  <a:lnTo>
                    <a:pt x="8173" y="18892"/>
                  </a:lnTo>
                  <a:lnTo>
                    <a:pt x="8501" y="18937"/>
                  </a:lnTo>
                  <a:lnTo>
                    <a:pt x="8828" y="18967"/>
                  </a:lnTo>
                  <a:lnTo>
                    <a:pt x="9171" y="18982"/>
                  </a:lnTo>
                  <a:lnTo>
                    <a:pt x="9856" y="18982"/>
                  </a:lnTo>
                  <a:lnTo>
                    <a:pt x="10213" y="18952"/>
                  </a:lnTo>
                  <a:lnTo>
                    <a:pt x="10555" y="18922"/>
                  </a:lnTo>
                  <a:lnTo>
                    <a:pt x="10898" y="18878"/>
                  </a:lnTo>
                  <a:lnTo>
                    <a:pt x="11225" y="18833"/>
                  </a:lnTo>
                  <a:lnTo>
                    <a:pt x="11568" y="18758"/>
                  </a:lnTo>
                  <a:lnTo>
                    <a:pt x="11895" y="18684"/>
                  </a:lnTo>
                  <a:lnTo>
                    <a:pt x="12208" y="18595"/>
                  </a:lnTo>
                  <a:lnTo>
                    <a:pt x="12550" y="18520"/>
                  </a:lnTo>
                  <a:lnTo>
                    <a:pt x="12893" y="18446"/>
                  </a:lnTo>
                  <a:lnTo>
                    <a:pt x="13205" y="18356"/>
                  </a:lnTo>
                  <a:lnTo>
                    <a:pt x="13503" y="18267"/>
                  </a:lnTo>
                  <a:lnTo>
                    <a:pt x="13816" y="18163"/>
                  </a:lnTo>
                  <a:lnTo>
                    <a:pt x="14113" y="18044"/>
                  </a:lnTo>
                  <a:lnTo>
                    <a:pt x="14530" y="17865"/>
                  </a:lnTo>
                  <a:lnTo>
                    <a:pt x="14932" y="17657"/>
                  </a:lnTo>
                  <a:lnTo>
                    <a:pt x="15334" y="17448"/>
                  </a:lnTo>
                  <a:lnTo>
                    <a:pt x="15736" y="17225"/>
                  </a:lnTo>
                  <a:lnTo>
                    <a:pt x="16123" y="16987"/>
                  </a:lnTo>
                  <a:lnTo>
                    <a:pt x="16525" y="16734"/>
                  </a:lnTo>
                  <a:lnTo>
                    <a:pt x="17329" y="16213"/>
                  </a:lnTo>
                  <a:lnTo>
                    <a:pt x="18981" y="15096"/>
                  </a:lnTo>
                  <a:lnTo>
                    <a:pt x="19830" y="14531"/>
                  </a:lnTo>
                  <a:lnTo>
                    <a:pt x="20723" y="13980"/>
                  </a:lnTo>
                  <a:lnTo>
                    <a:pt x="21185" y="13697"/>
                  </a:lnTo>
                  <a:lnTo>
                    <a:pt x="21646" y="13429"/>
                  </a:lnTo>
                  <a:lnTo>
                    <a:pt x="22137" y="13176"/>
                  </a:lnTo>
                  <a:lnTo>
                    <a:pt x="22629" y="12938"/>
                  </a:lnTo>
                  <a:lnTo>
                    <a:pt x="23150" y="12699"/>
                  </a:lnTo>
                  <a:lnTo>
                    <a:pt x="23671" y="12476"/>
                  </a:lnTo>
                  <a:lnTo>
                    <a:pt x="24207" y="12268"/>
                  </a:lnTo>
                  <a:lnTo>
                    <a:pt x="24758" y="12074"/>
                  </a:lnTo>
                  <a:lnTo>
                    <a:pt x="25338" y="11896"/>
                  </a:lnTo>
                  <a:lnTo>
                    <a:pt x="25934" y="11732"/>
                  </a:lnTo>
                  <a:lnTo>
                    <a:pt x="26544" y="11598"/>
                  </a:lnTo>
                  <a:lnTo>
                    <a:pt x="27184" y="11479"/>
                  </a:lnTo>
                  <a:lnTo>
                    <a:pt x="27839" y="11389"/>
                  </a:lnTo>
                  <a:lnTo>
                    <a:pt x="28509" y="11315"/>
                  </a:lnTo>
                  <a:lnTo>
                    <a:pt x="29209" y="11285"/>
                  </a:lnTo>
                  <a:lnTo>
                    <a:pt x="29938" y="11270"/>
                  </a:lnTo>
                  <a:lnTo>
                    <a:pt x="30429" y="11270"/>
                  </a:lnTo>
                  <a:lnTo>
                    <a:pt x="30995" y="11285"/>
                  </a:lnTo>
                  <a:lnTo>
                    <a:pt x="32335" y="11360"/>
                  </a:lnTo>
                  <a:lnTo>
                    <a:pt x="33898" y="11479"/>
                  </a:lnTo>
                  <a:lnTo>
                    <a:pt x="35640" y="11613"/>
                  </a:lnTo>
                  <a:lnTo>
                    <a:pt x="37486" y="11791"/>
                  </a:lnTo>
                  <a:lnTo>
                    <a:pt x="39391" y="11970"/>
                  </a:lnTo>
                  <a:lnTo>
                    <a:pt x="43128" y="12357"/>
                  </a:lnTo>
                  <a:lnTo>
                    <a:pt x="44914" y="12551"/>
                  </a:lnTo>
                  <a:lnTo>
                    <a:pt x="46552" y="12729"/>
                  </a:lnTo>
                  <a:lnTo>
                    <a:pt x="46835" y="12953"/>
                  </a:lnTo>
                  <a:lnTo>
                    <a:pt x="47147" y="13176"/>
                  </a:lnTo>
                  <a:lnTo>
                    <a:pt x="47490" y="13354"/>
                  </a:lnTo>
                  <a:lnTo>
                    <a:pt x="47832" y="13503"/>
                  </a:lnTo>
                  <a:lnTo>
                    <a:pt x="48190" y="13622"/>
                  </a:lnTo>
                  <a:lnTo>
                    <a:pt x="48383" y="13667"/>
                  </a:lnTo>
                  <a:lnTo>
                    <a:pt x="48577" y="13712"/>
                  </a:lnTo>
                  <a:lnTo>
                    <a:pt x="48770" y="13742"/>
                  </a:lnTo>
                  <a:lnTo>
                    <a:pt x="48964" y="13771"/>
                  </a:lnTo>
                  <a:lnTo>
                    <a:pt x="49157" y="13786"/>
                  </a:lnTo>
                  <a:lnTo>
                    <a:pt x="49589" y="13786"/>
                  </a:lnTo>
                  <a:lnTo>
                    <a:pt x="49797" y="13771"/>
                  </a:lnTo>
                  <a:lnTo>
                    <a:pt x="50021" y="13742"/>
                  </a:lnTo>
                  <a:lnTo>
                    <a:pt x="50229" y="13697"/>
                  </a:lnTo>
                  <a:lnTo>
                    <a:pt x="50438" y="13652"/>
                  </a:lnTo>
                  <a:lnTo>
                    <a:pt x="50631" y="13593"/>
                  </a:lnTo>
                  <a:lnTo>
                    <a:pt x="50839" y="13533"/>
                  </a:lnTo>
                  <a:lnTo>
                    <a:pt x="51033" y="13459"/>
                  </a:lnTo>
                  <a:lnTo>
                    <a:pt x="51212" y="13369"/>
                  </a:lnTo>
                  <a:lnTo>
                    <a:pt x="51405" y="13265"/>
                  </a:lnTo>
                  <a:lnTo>
                    <a:pt x="51584" y="13176"/>
                  </a:lnTo>
                  <a:lnTo>
                    <a:pt x="51748" y="13057"/>
                  </a:lnTo>
                  <a:lnTo>
                    <a:pt x="51926" y="12938"/>
                  </a:lnTo>
                  <a:lnTo>
                    <a:pt x="52075" y="12819"/>
                  </a:lnTo>
                  <a:lnTo>
                    <a:pt x="52239" y="12685"/>
                  </a:lnTo>
                  <a:lnTo>
                    <a:pt x="52388" y="12536"/>
                  </a:lnTo>
                  <a:lnTo>
                    <a:pt x="52522" y="12387"/>
                  </a:lnTo>
                  <a:lnTo>
                    <a:pt x="52656" y="12238"/>
                  </a:lnTo>
                  <a:lnTo>
                    <a:pt x="52790" y="12074"/>
                  </a:lnTo>
                  <a:lnTo>
                    <a:pt x="52909" y="11910"/>
                  </a:lnTo>
                  <a:lnTo>
                    <a:pt x="53013" y="11732"/>
                  </a:lnTo>
                  <a:lnTo>
                    <a:pt x="53117" y="11553"/>
                  </a:lnTo>
                  <a:lnTo>
                    <a:pt x="53221" y="11360"/>
                  </a:lnTo>
                  <a:lnTo>
                    <a:pt x="53296" y="11181"/>
                  </a:lnTo>
                  <a:lnTo>
                    <a:pt x="53385" y="10987"/>
                  </a:lnTo>
                  <a:lnTo>
                    <a:pt x="53445" y="10779"/>
                  </a:lnTo>
                  <a:lnTo>
                    <a:pt x="53504" y="10585"/>
                  </a:lnTo>
                  <a:lnTo>
                    <a:pt x="53549" y="10377"/>
                  </a:lnTo>
                  <a:lnTo>
                    <a:pt x="53594" y="10169"/>
                  </a:lnTo>
                  <a:lnTo>
                    <a:pt x="53623" y="9945"/>
                  </a:lnTo>
                  <a:lnTo>
                    <a:pt x="53638" y="9737"/>
                  </a:lnTo>
                  <a:lnTo>
                    <a:pt x="53638" y="9514"/>
                  </a:lnTo>
                  <a:lnTo>
                    <a:pt x="53638" y="9290"/>
                  </a:lnTo>
                  <a:lnTo>
                    <a:pt x="53623" y="9082"/>
                  </a:lnTo>
                  <a:lnTo>
                    <a:pt x="53594" y="8859"/>
                  </a:lnTo>
                  <a:lnTo>
                    <a:pt x="53549" y="8650"/>
                  </a:lnTo>
                  <a:lnTo>
                    <a:pt x="53504" y="8442"/>
                  </a:lnTo>
                  <a:lnTo>
                    <a:pt x="53445" y="8248"/>
                  </a:lnTo>
                  <a:lnTo>
                    <a:pt x="53385" y="8040"/>
                  </a:lnTo>
                  <a:lnTo>
                    <a:pt x="53296" y="7846"/>
                  </a:lnTo>
                  <a:lnTo>
                    <a:pt x="53221" y="7653"/>
                  </a:lnTo>
                  <a:lnTo>
                    <a:pt x="53117" y="7474"/>
                  </a:lnTo>
                  <a:lnTo>
                    <a:pt x="53013" y="7295"/>
                  </a:lnTo>
                  <a:lnTo>
                    <a:pt x="52909" y="7117"/>
                  </a:lnTo>
                  <a:lnTo>
                    <a:pt x="52790" y="6953"/>
                  </a:lnTo>
                  <a:lnTo>
                    <a:pt x="52656" y="6789"/>
                  </a:lnTo>
                  <a:lnTo>
                    <a:pt x="52522" y="6640"/>
                  </a:lnTo>
                  <a:lnTo>
                    <a:pt x="52388" y="6492"/>
                  </a:lnTo>
                  <a:lnTo>
                    <a:pt x="52239" y="6343"/>
                  </a:lnTo>
                  <a:lnTo>
                    <a:pt x="52075" y="6209"/>
                  </a:lnTo>
                  <a:lnTo>
                    <a:pt x="51926" y="6090"/>
                  </a:lnTo>
                  <a:lnTo>
                    <a:pt x="51748" y="5970"/>
                  </a:lnTo>
                  <a:lnTo>
                    <a:pt x="51584" y="5851"/>
                  </a:lnTo>
                  <a:lnTo>
                    <a:pt x="51405" y="5762"/>
                  </a:lnTo>
                  <a:lnTo>
                    <a:pt x="51212" y="5658"/>
                  </a:lnTo>
                  <a:lnTo>
                    <a:pt x="51033" y="5569"/>
                  </a:lnTo>
                  <a:lnTo>
                    <a:pt x="50839" y="5494"/>
                  </a:lnTo>
                  <a:lnTo>
                    <a:pt x="50631" y="5435"/>
                  </a:lnTo>
                  <a:lnTo>
                    <a:pt x="50438" y="5375"/>
                  </a:lnTo>
                  <a:lnTo>
                    <a:pt x="50229" y="5330"/>
                  </a:lnTo>
                  <a:lnTo>
                    <a:pt x="50021" y="5286"/>
                  </a:lnTo>
                  <a:lnTo>
                    <a:pt x="49797" y="5256"/>
                  </a:lnTo>
                  <a:lnTo>
                    <a:pt x="49589" y="5241"/>
                  </a:lnTo>
                  <a:lnTo>
                    <a:pt x="49127" y="5241"/>
                  </a:lnTo>
                  <a:lnTo>
                    <a:pt x="48889" y="5271"/>
                  </a:lnTo>
                  <a:lnTo>
                    <a:pt x="48666" y="5301"/>
                  </a:lnTo>
                  <a:lnTo>
                    <a:pt x="48443" y="5345"/>
                  </a:lnTo>
                  <a:lnTo>
                    <a:pt x="48219" y="5390"/>
                  </a:lnTo>
                  <a:lnTo>
                    <a:pt x="47996" y="5464"/>
                  </a:lnTo>
                  <a:lnTo>
                    <a:pt x="47788" y="5539"/>
                  </a:lnTo>
                  <a:lnTo>
                    <a:pt x="47579" y="5628"/>
                  </a:lnTo>
                  <a:lnTo>
                    <a:pt x="47386" y="5732"/>
                  </a:lnTo>
                  <a:lnTo>
                    <a:pt x="47192" y="5836"/>
                  </a:lnTo>
                  <a:lnTo>
                    <a:pt x="46999" y="5956"/>
                  </a:lnTo>
                  <a:lnTo>
                    <a:pt x="46820" y="6075"/>
                  </a:lnTo>
                  <a:lnTo>
                    <a:pt x="46641" y="6224"/>
                  </a:lnTo>
                  <a:lnTo>
                    <a:pt x="46478" y="6358"/>
                  </a:lnTo>
                  <a:lnTo>
                    <a:pt x="46329" y="6521"/>
                  </a:lnTo>
                  <a:lnTo>
                    <a:pt x="46165" y="6670"/>
                  </a:lnTo>
                  <a:lnTo>
                    <a:pt x="44691" y="6834"/>
                  </a:lnTo>
                  <a:lnTo>
                    <a:pt x="42801" y="7042"/>
                  </a:lnTo>
                  <a:lnTo>
                    <a:pt x="39123" y="7415"/>
                  </a:lnTo>
                  <a:lnTo>
                    <a:pt x="37263" y="7578"/>
                  </a:lnTo>
                  <a:lnTo>
                    <a:pt x="35476" y="7742"/>
                  </a:lnTo>
                  <a:lnTo>
                    <a:pt x="33779" y="7876"/>
                  </a:lnTo>
                  <a:lnTo>
                    <a:pt x="32261" y="7980"/>
                  </a:lnTo>
                  <a:lnTo>
                    <a:pt x="30965" y="8055"/>
                  </a:lnTo>
                  <a:lnTo>
                    <a:pt x="30415" y="8070"/>
                  </a:lnTo>
                  <a:lnTo>
                    <a:pt x="29938" y="8084"/>
                  </a:lnTo>
                  <a:lnTo>
                    <a:pt x="29477" y="8070"/>
                  </a:lnTo>
                  <a:lnTo>
                    <a:pt x="29015" y="8055"/>
                  </a:lnTo>
                  <a:lnTo>
                    <a:pt x="28583" y="8025"/>
                  </a:lnTo>
                  <a:lnTo>
                    <a:pt x="28137" y="7995"/>
                  </a:lnTo>
                  <a:lnTo>
                    <a:pt x="27720" y="7936"/>
                  </a:lnTo>
                  <a:lnTo>
                    <a:pt x="27303" y="7876"/>
                  </a:lnTo>
                  <a:lnTo>
                    <a:pt x="26901" y="7816"/>
                  </a:lnTo>
                  <a:lnTo>
                    <a:pt x="26499" y="7742"/>
                  </a:lnTo>
                  <a:lnTo>
                    <a:pt x="26112" y="7653"/>
                  </a:lnTo>
                  <a:lnTo>
                    <a:pt x="25725" y="7563"/>
                  </a:lnTo>
                  <a:lnTo>
                    <a:pt x="25353" y="7459"/>
                  </a:lnTo>
                  <a:lnTo>
                    <a:pt x="24981" y="7355"/>
                  </a:lnTo>
                  <a:lnTo>
                    <a:pt x="24266" y="7117"/>
                  </a:lnTo>
                  <a:lnTo>
                    <a:pt x="23581" y="6849"/>
                  </a:lnTo>
                  <a:lnTo>
                    <a:pt x="22926" y="6551"/>
                  </a:lnTo>
                  <a:lnTo>
                    <a:pt x="22286" y="6253"/>
                  </a:lnTo>
                  <a:lnTo>
                    <a:pt x="21676" y="5926"/>
                  </a:lnTo>
                  <a:lnTo>
                    <a:pt x="21080" y="5598"/>
                  </a:lnTo>
                  <a:lnTo>
                    <a:pt x="20500" y="5241"/>
                  </a:lnTo>
                  <a:lnTo>
                    <a:pt x="19934" y="4899"/>
                  </a:lnTo>
                  <a:lnTo>
                    <a:pt x="18847" y="4169"/>
                  </a:lnTo>
                  <a:lnTo>
                    <a:pt x="17329" y="3142"/>
                  </a:lnTo>
                  <a:lnTo>
                    <a:pt x="16763" y="2770"/>
                  </a:lnTo>
                  <a:lnTo>
                    <a:pt x="16198" y="2412"/>
                  </a:lnTo>
                  <a:lnTo>
                    <a:pt x="15632" y="2085"/>
                  </a:lnTo>
                  <a:lnTo>
                    <a:pt x="15066" y="1772"/>
                  </a:lnTo>
                  <a:lnTo>
                    <a:pt x="14619" y="1460"/>
                  </a:lnTo>
                  <a:lnTo>
                    <a:pt x="14143" y="1192"/>
                  </a:lnTo>
                  <a:lnTo>
                    <a:pt x="13667" y="939"/>
                  </a:lnTo>
                  <a:lnTo>
                    <a:pt x="13161" y="715"/>
                  </a:lnTo>
                  <a:lnTo>
                    <a:pt x="12654" y="507"/>
                  </a:lnTo>
                  <a:lnTo>
                    <a:pt x="12118" y="343"/>
                  </a:lnTo>
                  <a:lnTo>
                    <a:pt x="11583" y="209"/>
                  </a:lnTo>
                  <a:lnTo>
                    <a:pt x="11032" y="105"/>
                  </a:lnTo>
                  <a:lnTo>
                    <a:pt x="11121" y="1192"/>
                  </a:lnTo>
                  <a:lnTo>
                    <a:pt x="11225" y="2353"/>
                  </a:lnTo>
                  <a:lnTo>
                    <a:pt x="11553" y="2412"/>
                  </a:lnTo>
                  <a:lnTo>
                    <a:pt x="11880" y="2487"/>
                  </a:lnTo>
                  <a:lnTo>
                    <a:pt x="12193" y="2576"/>
                  </a:lnTo>
                  <a:lnTo>
                    <a:pt x="12506" y="2680"/>
                  </a:lnTo>
                  <a:lnTo>
                    <a:pt x="12803" y="2785"/>
                  </a:lnTo>
                  <a:lnTo>
                    <a:pt x="13101" y="2919"/>
                  </a:lnTo>
                  <a:lnTo>
                    <a:pt x="13384" y="3053"/>
                  </a:lnTo>
                  <a:lnTo>
                    <a:pt x="13667" y="3201"/>
                  </a:lnTo>
                  <a:lnTo>
                    <a:pt x="13950" y="3365"/>
                  </a:lnTo>
                  <a:lnTo>
                    <a:pt x="14218" y="3544"/>
                  </a:lnTo>
                  <a:lnTo>
                    <a:pt x="14471" y="3737"/>
                  </a:lnTo>
                  <a:lnTo>
                    <a:pt x="14724" y="3931"/>
                  </a:lnTo>
                  <a:lnTo>
                    <a:pt x="14962" y="4139"/>
                  </a:lnTo>
                  <a:lnTo>
                    <a:pt x="15200" y="4348"/>
                  </a:lnTo>
                  <a:lnTo>
                    <a:pt x="15423" y="4586"/>
                  </a:lnTo>
                  <a:lnTo>
                    <a:pt x="15632" y="4824"/>
                  </a:lnTo>
                  <a:lnTo>
                    <a:pt x="15840" y="5062"/>
                  </a:lnTo>
                  <a:lnTo>
                    <a:pt x="16019" y="5315"/>
                  </a:lnTo>
                  <a:lnTo>
                    <a:pt x="16212" y="5583"/>
                  </a:lnTo>
                  <a:lnTo>
                    <a:pt x="16376" y="5851"/>
                  </a:lnTo>
                  <a:lnTo>
                    <a:pt x="16540" y="6134"/>
                  </a:lnTo>
                  <a:lnTo>
                    <a:pt x="16674" y="6417"/>
                  </a:lnTo>
                  <a:lnTo>
                    <a:pt x="16808" y="6715"/>
                  </a:lnTo>
                  <a:lnTo>
                    <a:pt x="16927" y="7013"/>
                  </a:lnTo>
                  <a:lnTo>
                    <a:pt x="17046" y="7310"/>
                  </a:lnTo>
                  <a:lnTo>
                    <a:pt x="17135" y="7623"/>
                  </a:lnTo>
                  <a:lnTo>
                    <a:pt x="17225" y="7950"/>
                  </a:lnTo>
                  <a:lnTo>
                    <a:pt x="17284" y="8263"/>
                  </a:lnTo>
                  <a:lnTo>
                    <a:pt x="17344" y="8591"/>
                  </a:lnTo>
                  <a:lnTo>
                    <a:pt x="17374" y="8933"/>
                  </a:lnTo>
                  <a:lnTo>
                    <a:pt x="17403" y="9261"/>
                  </a:lnTo>
                  <a:lnTo>
                    <a:pt x="17403" y="9603"/>
                  </a:lnTo>
                  <a:lnTo>
                    <a:pt x="17403" y="9990"/>
                  </a:lnTo>
                  <a:lnTo>
                    <a:pt x="17374" y="10362"/>
                  </a:lnTo>
                  <a:lnTo>
                    <a:pt x="17329" y="10734"/>
                  </a:lnTo>
                  <a:lnTo>
                    <a:pt x="17254" y="11092"/>
                  </a:lnTo>
                  <a:lnTo>
                    <a:pt x="17180" y="11449"/>
                  </a:lnTo>
                  <a:lnTo>
                    <a:pt x="17076" y="11791"/>
                  </a:lnTo>
                  <a:lnTo>
                    <a:pt x="16957" y="12134"/>
                  </a:lnTo>
                  <a:lnTo>
                    <a:pt x="16823" y="12476"/>
                  </a:lnTo>
                  <a:lnTo>
                    <a:pt x="16689" y="12789"/>
                  </a:lnTo>
                  <a:lnTo>
                    <a:pt x="16525" y="13116"/>
                  </a:lnTo>
                  <a:lnTo>
                    <a:pt x="16346" y="13414"/>
                  </a:lnTo>
                  <a:lnTo>
                    <a:pt x="16153" y="13712"/>
                  </a:lnTo>
                  <a:lnTo>
                    <a:pt x="15944" y="14009"/>
                  </a:lnTo>
                  <a:lnTo>
                    <a:pt x="15736" y="14277"/>
                  </a:lnTo>
                  <a:lnTo>
                    <a:pt x="15498" y="14545"/>
                  </a:lnTo>
                  <a:lnTo>
                    <a:pt x="15260" y="14798"/>
                  </a:lnTo>
                  <a:lnTo>
                    <a:pt x="15007" y="15052"/>
                  </a:lnTo>
                  <a:lnTo>
                    <a:pt x="14739" y="15275"/>
                  </a:lnTo>
                  <a:lnTo>
                    <a:pt x="14456" y="15498"/>
                  </a:lnTo>
                  <a:lnTo>
                    <a:pt x="14173" y="15707"/>
                  </a:lnTo>
                  <a:lnTo>
                    <a:pt x="13875" y="15900"/>
                  </a:lnTo>
                  <a:lnTo>
                    <a:pt x="13563" y="16064"/>
                  </a:lnTo>
                  <a:lnTo>
                    <a:pt x="13250" y="16228"/>
                  </a:lnTo>
                  <a:lnTo>
                    <a:pt x="12922" y="16377"/>
                  </a:lnTo>
                  <a:lnTo>
                    <a:pt x="12580" y="16511"/>
                  </a:lnTo>
                  <a:lnTo>
                    <a:pt x="12238" y="16630"/>
                  </a:lnTo>
                  <a:lnTo>
                    <a:pt x="11895" y="16719"/>
                  </a:lnTo>
                  <a:lnTo>
                    <a:pt x="11538" y="16808"/>
                  </a:lnTo>
                  <a:lnTo>
                    <a:pt x="11181" y="16868"/>
                  </a:lnTo>
                  <a:lnTo>
                    <a:pt x="10808" y="16912"/>
                  </a:lnTo>
                  <a:lnTo>
                    <a:pt x="10436" y="16942"/>
                  </a:lnTo>
                  <a:lnTo>
                    <a:pt x="10064" y="16957"/>
                  </a:lnTo>
                  <a:lnTo>
                    <a:pt x="9677" y="16942"/>
                  </a:lnTo>
                  <a:lnTo>
                    <a:pt x="9305" y="16912"/>
                  </a:lnTo>
                  <a:lnTo>
                    <a:pt x="8933" y="16868"/>
                  </a:lnTo>
                  <a:lnTo>
                    <a:pt x="8575" y="16808"/>
                  </a:lnTo>
                  <a:lnTo>
                    <a:pt x="8218" y="16719"/>
                  </a:lnTo>
                  <a:lnTo>
                    <a:pt x="7876" y="16630"/>
                  </a:lnTo>
                  <a:lnTo>
                    <a:pt x="7533" y="16511"/>
                  </a:lnTo>
                  <a:lnTo>
                    <a:pt x="7191" y="16377"/>
                  </a:lnTo>
                  <a:lnTo>
                    <a:pt x="6878" y="16228"/>
                  </a:lnTo>
                  <a:lnTo>
                    <a:pt x="6551" y="16064"/>
                  </a:lnTo>
                  <a:lnTo>
                    <a:pt x="6253" y="15900"/>
                  </a:lnTo>
                  <a:lnTo>
                    <a:pt x="5955" y="15707"/>
                  </a:lnTo>
                  <a:lnTo>
                    <a:pt x="5658" y="15498"/>
                  </a:lnTo>
                  <a:lnTo>
                    <a:pt x="5390" y="15275"/>
                  </a:lnTo>
                  <a:lnTo>
                    <a:pt x="5122" y="15052"/>
                  </a:lnTo>
                  <a:lnTo>
                    <a:pt x="4869" y="14798"/>
                  </a:lnTo>
                  <a:lnTo>
                    <a:pt x="4615" y="14545"/>
                  </a:lnTo>
                  <a:lnTo>
                    <a:pt x="4392" y="14277"/>
                  </a:lnTo>
                  <a:lnTo>
                    <a:pt x="4169" y="14009"/>
                  </a:lnTo>
                  <a:lnTo>
                    <a:pt x="3960" y="13712"/>
                  </a:lnTo>
                  <a:lnTo>
                    <a:pt x="3767" y="13414"/>
                  </a:lnTo>
                  <a:lnTo>
                    <a:pt x="3603" y="13116"/>
                  </a:lnTo>
                  <a:lnTo>
                    <a:pt x="3439" y="12789"/>
                  </a:lnTo>
                  <a:lnTo>
                    <a:pt x="3291" y="12476"/>
                  </a:lnTo>
                  <a:lnTo>
                    <a:pt x="3157" y="12134"/>
                  </a:lnTo>
                  <a:lnTo>
                    <a:pt x="3037" y="11791"/>
                  </a:lnTo>
                  <a:lnTo>
                    <a:pt x="2933" y="11449"/>
                  </a:lnTo>
                  <a:lnTo>
                    <a:pt x="2859" y="11092"/>
                  </a:lnTo>
                  <a:lnTo>
                    <a:pt x="2799" y="10734"/>
                  </a:lnTo>
                  <a:lnTo>
                    <a:pt x="2740" y="10362"/>
                  </a:lnTo>
                  <a:lnTo>
                    <a:pt x="2725" y="9990"/>
                  </a:lnTo>
                  <a:lnTo>
                    <a:pt x="2710" y="9603"/>
                  </a:lnTo>
                  <a:lnTo>
                    <a:pt x="2710" y="9275"/>
                  </a:lnTo>
                  <a:lnTo>
                    <a:pt x="2740" y="8948"/>
                  </a:lnTo>
                  <a:lnTo>
                    <a:pt x="2769" y="8620"/>
                  </a:lnTo>
                  <a:lnTo>
                    <a:pt x="2829" y="8308"/>
                  </a:lnTo>
                  <a:lnTo>
                    <a:pt x="2889" y="7980"/>
                  </a:lnTo>
                  <a:lnTo>
                    <a:pt x="2963" y="7668"/>
                  </a:lnTo>
                  <a:lnTo>
                    <a:pt x="3052" y="7370"/>
                  </a:lnTo>
                  <a:lnTo>
                    <a:pt x="3157" y="7072"/>
                  </a:lnTo>
                  <a:lnTo>
                    <a:pt x="3276" y="6774"/>
                  </a:lnTo>
                  <a:lnTo>
                    <a:pt x="3410" y="6492"/>
                  </a:lnTo>
                  <a:lnTo>
                    <a:pt x="3544" y="6209"/>
                  </a:lnTo>
                  <a:lnTo>
                    <a:pt x="3692" y="5926"/>
                  </a:lnTo>
                  <a:lnTo>
                    <a:pt x="3856" y="5673"/>
                  </a:lnTo>
                  <a:lnTo>
                    <a:pt x="4035" y="5405"/>
                  </a:lnTo>
                  <a:lnTo>
                    <a:pt x="4214" y="5152"/>
                  </a:lnTo>
                  <a:lnTo>
                    <a:pt x="4407" y="4913"/>
                  </a:lnTo>
                  <a:lnTo>
                    <a:pt x="4601" y="4675"/>
                  </a:lnTo>
                  <a:lnTo>
                    <a:pt x="4824" y="4452"/>
                  </a:lnTo>
                  <a:lnTo>
                    <a:pt x="5047" y="4244"/>
                  </a:lnTo>
                  <a:lnTo>
                    <a:pt x="5270" y="4035"/>
                  </a:lnTo>
                  <a:lnTo>
                    <a:pt x="5509" y="3827"/>
                  </a:lnTo>
                  <a:lnTo>
                    <a:pt x="5762" y="3648"/>
                  </a:lnTo>
                  <a:lnTo>
                    <a:pt x="6015" y="3469"/>
                  </a:lnTo>
                  <a:lnTo>
                    <a:pt x="6283" y="3306"/>
                  </a:lnTo>
                  <a:lnTo>
                    <a:pt x="6551" y="3142"/>
                  </a:lnTo>
                  <a:lnTo>
                    <a:pt x="6834" y="3008"/>
                  </a:lnTo>
                  <a:lnTo>
                    <a:pt x="7116" y="2874"/>
                  </a:lnTo>
                  <a:lnTo>
                    <a:pt x="7414" y="2755"/>
                  </a:lnTo>
                  <a:lnTo>
                    <a:pt x="7712" y="2651"/>
                  </a:lnTo>
                  <a:lnTo>
                    <a:pt x="8010" y="2546"/>
                  </a:lnTo>
                  <a:lnTo>
                    <a:pt x="8322" y="2472"/>
                  </a:lnTo>
                  <a:lnTo>
                    <a:pt x="8635" y="2398"/>
                  </a:lnTo>
                  <a:lnTo>
                    <a:pt x="8739" y="1162"/>
                  </a:lnTo>
                  <a:lnTo>
                    <a:pt x="8843"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1"/>
            <p:cNvSpPr/>
            <p:nvPr/>
          </p:nvSpPr>
          <p:spPr>
            <a:xfrm rot="-5400000">
              <a:off x="1329953" y="3928847"/>
              <a:ext cx="354076" cy="351932"/>
            </a:xfrm>
            <a:custGeom>
              <a:avLst/>
              <a:gdLst/>
              <a:ahLst/>
              <a:cxnLst/>
              <a:rect l="l" t="t" r="r" b="b"/>
              <a:pathLst>
                <a:path w="14695" h="14606" extrusionOk="0">
                  <a:moveTo>
                    <a:pt x="8516" y="1"/>
                  </a:moveTo>
                  <a:lnTo>
                    <a:pt x="8665" y="1579"/>
                  </a:lnTo>
                  <a:lnTo>
                    <a:pt x="8903" y="1639"/>
                  </a:lnTo>
                  <a:lnTo>
                    <a:pt x="9142" y="1713"/>
                  </a:lnTo>
                  <a:lnTo>
                    <a:pt x="9380" y="1787"/>
                  </a:lnTo>
                  <a:lnTo>
                    <a:pt x="9603" y="1877"/>
                  </a:lnTo>
                  <a:lnTo>
                    <a:pt x="9826" y="1981"/>
                  </a:lnTo>
                  <a:lnTo>
                    <a:pt x="10050" y="2085"/>
                  </a:lnTo>
                  <a:lnTo>
                    <a:pt x="10258" y="2204"/>
                  </a:lnTo>
                  <a:lnTo>
                    <a:pt x="10466" y="2323"/>
                  </a:lnTo>
                  <a:lnTo>
                    <a:pt x="10660" y="2457"/>
                  </a:lnTo>
                  <a:lnTo>
                    <a:pt x="10854" y="2606"/>
                  </a:lnTo>
                  <a:lnTo>
                    <a:pt x="11047" y="2755"/>
                  </a:lnTo>
                  <a:lnTo>
                    <a:pt x="11226" y="2904"/>
                  </a:lnTo>
                  <a:lnTo>
                    <a:pt x="11404" y="3068"/>
                  </a:lnTo>
                  <a:lnTo>
                    <a:pt x="11583" y="3246"/>
                  </a:lnTo>
                  <a:lnTo>
                    <a:pt x="11732" y="3425"/>
                  </a:lnTo>
                  <a:lnTo>
                    <a:pt x="11896" y="3604"/>
                  </a:lnTo>
                  <a:lnTo>
                    <a:pt x="12044" y="3797"/>
                  </a:lnTo>
                  <a:lnTo>
                    <a:pt x="12178" y="3991"/>
                  </a:lnTo>
                  <a:lnTo>
                    <a:pt x="12312" y="4199"/>
                  </a:lnTo>
                  <a:lnTo>
                    <a:pt x="12432" y="4407"/>
                  </a:lnTo>
                  <a:lnTo>
                    <a:pt x="12551" y="4616"/>
                  </a:lnTo>
                  <a:lnTo>
                    <a:pt x="12655" y="4839"/>
                  </a:lnTo>
                  <a:lnTo>
                    <a:pt x="12744" y="5063"/>
                  </a:lnTo>
                  <a:lnTo>
                    <a:pt x="12833" y="5286"/>
                  </a:lnTo>
                  <a:lnTo>
                    <a:pt x="12908" y="5524"/>
                  </a:lnTo>
                  <a:lnTo>
                    <a:pt x="12982" y="5762"/>
                  </a:lnTo>
                  <a:lnTo>
                    <a:pt x="13042" y="6000"/>
                  </a:lnTo>
                  <a:lnTo>
                    <a:pt x="13087" y="6239"/>
                  </a:lnTo>
                  <a:lnTo>
                    <a:pt x="13131" y="6492"/>
                  </a:lnTo>
                  <a:lnTo>
                    <a:pt x="13161" y="6745"/>
                  </a:lnTo>
                  <a:lnTo>
                    <a:pt x="13176" y="6998"/>
                  </a:lnTo>
                  <a:lnTo>
                    <a:pt x="13176" y="7251"/>
                  </a:lnTo>
                  <a:lnTo>
                    <a:pt x="13176" y="7564"/>
                  </a:lnTo>
                  <a:lnTo>
                    <a:pt x="13146" y="7846"/>
                  </a:lnTo>
                  <a:lnTo>
                    <a:pt x="13116" y="8144"/>
                  </a:lnTo>
                  <a:lnTo>
                    <a:pt x="13057" y="8427"/>
                  </a:lnTo>
                  <a:lnTo>
                    <a:pt x="12997" y="8710"/>
                  </a:lnTo>
                  <a:lnTo>
                    <a:pt x="12923" y="8993"/>
                  </a:lnTo>
                  <a:lnTo>
                    <a:pt x="12819" y="9261"/>
                  </a:lnTo>
                  <a:lnTo>
                    <a:pt x="12714" y="9529"/>
                  </a:lnTo>
                  <a:lnTo>
                    <a:pt x="12610" y="9782"/>
                  </a:lnTo>
                  <a:lnTo>
                    <a:pt x="12476" y="10035"/>
                  </a:lnTo>
                  <a:lnTo>
                    <a:pt x="12327" y="10273"/>
                  </a:lnTo>
                  <a:lnTo>
                    <a:pt x="12178" y="10511"/>
                  </a:lnTo>
                  <a:lnTo>
                    <a:pt x="12015" y="10749"/>
                  </a:lnTo>
                  <a:lnTo>
                    <a:pt x="11851" y="10958"/>
                  </a:lnTo>
                  <a:lnTo>
                    <a:pt x="11657" y="11181"/>
                  </a:lnTo>
                  <a:lnTo>
                    <a:pt x="11464" y="11375"/>
                  </a:lnTo>
                  <a:lnTo>
                    <a:pt x="11270" y="11568"/>
                  </a:lnTo>
                  <a:lnTo>
                    <a:pt x="11062" y="11747"/>
                  </a:lnTo>
                  <a:lnTo>
                    <a:pt x="10839" y="11925"/>
                  </a:lnTo>
                  <a:lnTo>
                    <a:pt x="10615" y="12089"/>
                  </a:lnTo>
                  <a:lnTo>
                    <a:pt x="10377" y="12238"/>
                  </a:lnTo>
                  <a:lnTo>
                    <a:pt x="10124" y="12387"/>
                  </a:lnTo>
                  <a:lnTo>
                    <a:pt x="9871" y="12506"/>
                  </a:lnTo>
                  <a:lnTo>
                    <a:pt x="9618" y="12625"/>
                  </a:lnTo>
                  <a:lnTo>
                    <a:pt x="9350" y="12729"/>
                  </a:lnTo>
                  <a:lnTo>
                    <a:pt x="9082" y="12819"/>
                  </a:lnTo>
                  <a:lnTo>
                    <a:pt x="8799" y="12908"/>
                  </a:lnTo>
                  <a:lnTo>
                    <a:pt x="8531" y="12968"/>
                  </a:lnTo>
                  <a:lnTo>
                    <a:pt x="8233" y="13012"/>
                  </a:lnTo>
                  <a:lnTo>
                    <a:pt x="7951" y="13057"/>
                  </a:lnTo>
                  <a:lnTo>
                    <a:pt x="7653" y="13072"/>
                  </a:lnTo>
                  <a:lnTo>
                    <a:pt x="7355" y="13087"/>
                  </a:lnTo>
                  <a:lnTo>
                    <a:pt x="7042" y="13072"/>
                  </a:lnTo>
                  <a:lnTo>
                    <a:pt x="6760" y="13057"/>
                  </a:lnTo>
                  <a:lnTo>
                    <a:pt x="6462" y="13012"/>
                  </a:lnTo>
                  <a:lnTo>
                    <a:pt x="6179" y="12968"/>
                  </a:lnTo>
                  <a:lnTo>
                    <a:pt x="5896" y="12908"/>
                  </a:lnTo>
                  <a:lnTo>
                    <a:pt x="5613" y="12819"/>
                  </a:lnTo>
                  <a:lnTo>
                    <a:pt x="5345" y="12729"/>
                  </a:lnTo>
                  <a:lnTo>
                    <a:pt x="5077" y="12625"/>
                  </a:lnTo>
                  <a:lnTo>
                    <a:pt x="4824" y="12506"/>
                  </a:lnTo>
                  <a:lnTo>
                    <a:pt x="4571" y="12387"/>
                  </a:lnTo>
                  <a:lnTo>
                    <a:pt x="4333" y="12238"/>
                  </a:lnTo>
                  <a:lnTo>
                    <a:pt x="4095" y="12089"/>
                  </a:lnTo>
                  <a:lnTo>
                    <a:pt x="3857" y="11925"/>
                  </a:lnTo>
                  <a:lnTo>
                    <a:pt x="3648" y="11747"/>
                  </a:lnTo>
                  <a:lnTo>
                    <a:pt x="3425" y="11568"/>
                  </a:lnTo>
                  <a:lnTo>
                    <a:pt x="3231" y="11375"/>
                  </a:lnTo>
                  <a:lnTo>
                    <a:pt x="3038" y="11181"/>
                  </a:lnTo>
                  <a:lnTo>
                    <a:pt x="2844" y="10958"/>
                  </a:lnTo>
                  <a:lnTo>
                    <a:pt x="2681" y="10749"/>
                  </a:lnTo>
                  <a:lnTo>
                    <a:pt x="2517" y="10511"/>
                  </a:lnTo>
                  <a:lnTo>
                    <a:pt x="2368" y="10273"/>
                  </a:lnTo>
                  <a:lnTo>
                    <a:pt x="2219" y="10035"/>
                  </a:lnTo>
                  <a:lnTo>
                    <a:pt x="2100" y="9782"/>
                  </a:lnTo>
                  <a:lnTo>
                    <a:pt x="1981" y="9529"/>
                  </a:lnTo>
                  <a:lnTo>
                    <a:pt x="1877" y="9261"/>
                  </a:lnTo>
                  <a:lnTo>
                    <a:pt x="1787" y="8993"/>
                  </a:lnTo>
                  <a:lnTo>
                    <a:pt x="1698" y="8710"/>
                  </a:lnTo>
                  <a:lnTo>
                    <a:pt x="1638" y="8427"/>
                  </a:lnTo>
                  <a:lnTo>
                    <a:pt x="1594" y="8144"/>
                  </a:lnTo>
                  <a:lnTo>
                    <a:pt x="1549" y="7846"/>
                  </a:lnTo>
                  <a:lnTo>
                    <a:pt x="1534" y="7564"/>
                  </a:lnTo>
                  <a:lnTo>
                    <a:pt x="1519" y="7251"/>
                  </a:lnTo>
                  <a:lnTo>
                    <a:pt x="1519" y="7013"/>
                  </a:lnTo>
                  <a:lnTo>
                    <a:pt x="1534" y="6760"/>
                  </a:lnTo>
                  <a:lnTo>
                    <a:pt x="1564" y="6521"/>
                  </a:lnTo>
                  <a:lnTo>
                    <a:pt x="1609" y="6283"/>
                  </a:lnTo>
                  <a:lnTo>
                    <a:pt x="1653" y="6045"/>
                  </a:lnTo>
                  <a:lnTo>
                    <a:pt x="1698" y="5807"/>
                  </a:lnTo>
                  <a:lnTo>
                    <a:pt x="1772" y="5569"/>
                  </a:lnTo>
                  <a:lnTo>
                    <a:pt x="1832" y="5345"/>
                  </a:lnTo>
                  <a:lnTo>
                    <a:pt x="1921" y="5122"/>
                  </a:lnTo>
                  <a:lnTo>
                    <a:pt x="2011" y="4914"/>
                  </a:lnTo>
                  <a:lnTo>
                    <a:pt x="2115" y="4705"/>
                  </a:lnTo>
                  <a:lnTo>
                    <a:pt x="2219" y="4497"/>
                  </a:lnTo>
                  <a:lnTo>
                    <a:pt x="2338" y="4288"/>
                  </a:lnTo>
                  <a:lnTo>
                    <a:pt x="2457" y="4095"/>
                  </a:lnTo>
                  <a:lnTo>
                    <a:pt x="2591" y="3901"/>
                  </a:lnTo>
                  <a:lnTo>
                    <a:pt x="2725" y="3708"/>
                  </a:lnTo>
                  <a:lnTo>
                    <a:pt x="2874" y="3529"/>
                  </a:lnTo>
                  <a:lnTo>
                    <a:pt x="3023" y="3351"/>
                  </a:lnTo>
                  <a:lnTo>
                    <a:pt x="3187" y="3187"/>
                  </a:lnTo>
                  <a:lnTo>
                    <a:pt x="3350" y="3023"/>
                  </a:lnTo>
                  <a:lnTo>
                    <a:pt x="3514" y="2859"/>
                  </a:lnTo>
                  <a:lnTo>
                    <a:pt x="3693" y="2710"/>
                  </a:lnTo>
                  <a:lnTo>
                    <a:pt x="3886" y="2576"/>
                  </a:lnTo>
                  <a:lnTo>
                    <a:pt x="4065" y="2442"/>
                  </a:lnTo>
                  <a:lnTo>
                    <a:pt x="4259" y="2308"/>
                  </a:lnTo>
                  <a:lnTo>
                    <a:pt x="4467" y="2189"/>
                  </a:lnTo>
                  <a:lnTo>
                    <a:pt x="4675" y="2085"/>
                  </a:lnTo>
                  <a:lnTo>
                    <a:pt x="4884" y="1981"/>
                  </a:lnTo>
                  <a:lnTo>
                    <a:pt x="5092" y="1877"/>
                  </a:lnTo>
                  <a:lnTo>
                    <a:pt x="5316" y="1787"/>
                  </a:lnTo>
                  <a:lnTo>
                    <a:pt x="5539" y="1713"/>
                  </a:lnTo>
                  <a:lnTo>
                    <a:pt x="5762" y="1653"/>
                  </a:lnTo>
                  <a:lnTo>
                    <a:pt x="5926" y="46"/>
                  </a:lnTo>
                  <a:lnTo>
                    <a:pt x="5613" y="120"/>
                  </a:lnTo>
                  <a:lnTo>
                    <a:pt x="5301" y="194"/>
                  </a:lnTo>
                  <a:lnTo>
                    <a:pt x="5003" y="299"/>
                  </a:lnTo>
                  <a:lnTo>
                    <a:pt x="4705" y="403"/>
                  </a:lnTo>
                  <a:lnTo>
                    <a:pt x="4407" y="522"/>
                  </a:lnTo>
                  <a:lnTo>
                    <a:pt x="4125" y="656"/>
                  </a:lnTo>
                  <a:lnTo>
                    <a:pt x="3842" y="790"/>
                  </a:lnTo>
                  <a:lnTo>
                    <a:pt x="3574" y="954"/>
                  </a:lnTo>
                  <a:lnTo>
                    <a:pt x="3306" y="1117"/>
                  </a:lnTo>
                  <a:lnTo>
                    <a:pt x="3053" y="1296"/>
                  </a:lnTo>
                  <a:lnTo>
                    <a:pt x="2800" y="1475"/>
                  </a:lnTo>
                  <a:lnTo>
                    <a:pt x="2561" y="1683"/>
                  </a:lnTo>
                  <a:lnTo>
                    <a:pt x="2338" y="1892"/>
                  </a:lnTo>
                  <a:lnTo>
                    <a:pt x="2115" y="2100"/>
                  </a:lnTo>
                  <a:lnTo>
                    <a:pt x="1892" y="2323"/>
                  </a:lnTo>
                  <a:lnTo>
                    <a:pt x="1698" y="2561"/>
                  </a:lnTo>
                  <a:lnTo>
                    <a:pt x="1505" y="2800"/>
                  </a:lnTo>
                  <a:lnTo>
                    <a:pt x="1326" y="3053"/>
                  </a:lnTo>
                  <a:lnTo>
                    <a:pt x="1147" y="3321"/>
                  </a:lnTo>
                  <a:lnTo>
                    <a:pt x="983" y="3574"/>
                  </a:lnTo>
                  <a:lnTo>
                    <a:pt x="835" y="3857"/>
                  </a:lnTo>
                  <a:lnTo>
                    <a:pt x="701" y="4140"/>
                  </a:lnTo>
                  <a:lnTo>
                    <a:pt x="567" y="4422"/>
                  </a:lnTo>
                  <a:lnTo>
                    <a:pt x="448" y="4720"/>
                  </a:lnTo>
                  <a:lnTo>
                    <a:pt x="343" y="5018"/>
                  </a:lnTo>
                  <a:lnTo>
                    <a:pt x="254" y="5316"/>
                  </a:lnTo>
                  <a:lnTo>
                    <a:pt x="180" y="5628"/>
                  </a:lnTo>
                  <a:lnTo>
                    <a:pt x="120" y="5956"/>
                  </a:lnTo>
                  <a:lnTo>
                    <a:pt x="60" y="6268"/>
                  </a:lnTo>
                  <a:lnTo>
                    <a:pt x="31" y="6596"/>
                  </a:lnTo>
                  <a:lnTo>
                    <a:pt x="1" y="6923"/>
                  </a:lnTo>
                  <a:lnTo>
                    <a:pt x="1" y="7251"/>
                  </a:lnTo>
                  <a:lnTo>
                    <a:pt x="16" y="7638"/>
                  </a:lnTo>
                  <a:lnTo>
                    <a:pt x="31" y="8010"/>
                  </a:lnTo>
                  <a:lnTo>
                    <a:pt x="90" y="8382"/>
                  </a:lnTo>
                  <a:lnTo>
                    <a:pt x="150" y="8740"/>
                  </a:lnTo>
                  <a:lnTo>
                    <a:pt x="224" y="9097"/>
                  </a:lnTo>
                  <a:lnTo>
                    <a:pt x="328" y="9439"/>
                  </a:lnTo>
                  <a:lnTo>
                    <a:pt x="448" y="9782"/>
                  </a:lnTo>
                  <a:lnTo>
                    <a:pt x="582" y="10124"/>
                  </a:lnTo>
                  <a:lnTo>
                    <a:pt x="730" y="10437"/>
                  </a:lnTo>
                  <a:lnTo>
                    <a:pt x="894" y="10764"/>
                  </a:lnTo>
                  <a:lnTo>
                    <a:pt x="1058" y="11062"/>
                  </a:lnTo>
                  <a:lnTo>
                    <a:pt x="1251" y="11360"/>
                  </a:lnTo>
                  <a:lnTo>
                    <a:pt x="1460" y="11657"/>
                  </a:lnTo>
                  <a:lnTo>
                    <a:pt x="1683" y="11925"/>
                  </a:lnTo>
                  <a:lnTo>
                    <a:pt x="1906" y="12193"/>
                  </a:lnTo>
                  <a:lnTo>
                    <a:pt x="2160" y="12446"/>
                  </a:lnTo>
                  <a:lnTo>
                    <a:pt x="2413" y="12700"/>
                  </a:lnTo>
                  <a:lnTo>
                    <a:pt x="2681" y="12923"/>
                  </a:lnTo>
                  <a:lnTo>
                    <a:pt x="2949" y="13146"/>
                  </a:lnTo>
                  <a:lnTo>
                    <a:pt x="3246" y="13355"/>
                  </a:lnTo>
                  <a:lnTo>
                    <a:pt x="3544" y="13548"/>
                  </a:lnTo>
                  <a:lnTo>
                    <a:pt x="3842" y="13712"/>
                  </a:lnTo>
                  <a:lnTo>
                    <a:pt x="4169" y="13876"/>
                  </a:lnTo>
                  <a:lnTo>
                    <a:pt x="4482" y="14025"/>
                  </a:lnTo>
                  <a:lnTo>
                    <a:pt x="4824" y="14159"/>
                  </a:lnTo>
                  <a:lnTo>
                    <a:pt x="5167" y="14278"/>
                  </a:lnTo>
                  <a:lnTo>
                    <a:pt x="5509" y="14367"/>
                  </a:lnTo>
                  <a:lnTo>
                    <a:pt x="5866" y="14456"/>
                  </a:lnTo>
                  <a:lnTo>
                    <a:pt x="6224" y="14516"/>
                  </a:lnTo>
                  <a:lnTo>
                    <a:pt x="6596" y="14560"/>
                  </a:lnTo>
                  <a:lnTo>
                    <a:pt x="6968" y="14590"/>
                  </a:lnTo>
                  <a:lnTo>
                    <a:pt x="7355" y="14605"/>
                  </a:lnTo>
                  <a:lnTo>
                    <a:pt x="7727" y="14590"/>
                  </a:lnTo>
                  <a:lnTo>
                    <a:pt x="8099" y="14560"/>
                  </a:lnTo>
                  <a:lnTo>
                    <a:pt x="8472" y="14516"/>
                  </a:lnTo>
                  <a:lnTo>
                    <a:pt x="8829" y="14456"/>
                  </a:lnTo>
                  <a:lnTo>
                    <a:pt x="9186" y="14367"/>
                  </a:lnTo>
                  <a:lnTo>
                    <a:pt x="9529" y="14278"/>
                  </a:lnTo>
                  <a:lnTo>
                    <a:pt x="9871" y="14159"/>
                  </a:lnTo>
                  <a:lnTo>
                    <a:pt x="10213" y="14025"/>
                  </a:lnTo>
                  <a:lnTo>
                    <a:pt x="10541" y="13876"/>
                  </a:lnTo>
                  <a:lnTo>
                    <a:pt x="10854" y="13712"/>
                  </a:lnTo>
                  <a:lnTo>
                    <a:pt x="11166" y="13548"/>
                  </a:lnTo>
                  <a:lnTo>
                    <a:pt x="11464" y="13355"/>
                  </a:lnTo>
                  <a:lnTo>
                    <a:pt x="11747" y="13146"/>
                  </a:lnTo>
                  <a:lnTo>
                    <a:pt x="12030" y="12923"/>
                  </a:lnTo>
                  <a:lnTo>
                    <a:pt x="12298" y="12700"/>
                  </a:lnTo>
                  <a:lnTo>
                    <a:pt x="12551" y="12446"/>
                  </a:lnTo>
                  <a:lnTo>
                    <a:pt x="12789" y="12193"/>
                  </a:lnTo>
                  <a:lnTo>
                    <a:pt x="13027" y="11925"/>
                  </a:lnTo>
                  <a:lnTo>
                    <a:pt x="13235" y="11657"/>
                  </a:lnTo>
                  <a:lnTo>
                    <a:pt x="13444" y="11360"/>
                  </a:lnTo>
                  <a:lnTo>
                    <a:pt x="13637" y="11062"/>
                  </a:lnTo>
                  <a:lnTo>
                    <a:pt x="13816" y="10764"/>
                  </a:lnTo>
                  <a:lnTo>
                    <a:pt x="13980" y="10437"/>
                  </a:lnTo>
                  <a:lnTo>
                    <a:pt x="14114" y="10124"/>
                  </a:lnTo>
                  <a:lnTo>
                    <a:pt x="14248" y="9782"/>
                  </a:lnTo>
                  <a:lnTo>
                    <a:pt x="14367" y="9439"/>
                  </a:lnTo>
                  <a:lnTo>
                    <a:pt x="14471" y="9097"/>
                  </a:lnTo>
                  <a:lnTo>
                    <a:pt x="14545" y="8740"/>
                  </a:lnTo>
                  <a:lnTo>
                    <a:pt x="14620" y="8382"/>
                  </a:lnTo>
                  <a:lnTo>
                    <a:pt x="14665" y="8010"/>
                  </a:lnTo>
                  <a:lnTo>
                    <a:pt x="14694" y="7638"/>
                  </a:lnTo>
                  <a:lnTo>
                    <a:pt x="14694" y="7251"/>
                  </a:lnTo>
                  <a:lnTo>
                    <a:pt x="14694" y="6909"/>
                  </a:lnTo>
                  <a:lnTo>
                    <a:pt x="14665" y="6581"/>
                  </a:lnTo>
                  <a:lnTo>
                    <a:pt x="14635" y="6239"/>
                  </a:lnTo>
                  <a:lnTo>
                    <a:pt x="14575" y="5911"/>
                  </a:lnTo>
                  <a:lnTo>
                    <a:pt x="14516" y="5598"/>
                  </a:lnTo>
                  <a:lnTo>
                    <a:pt x="14426" y="5271"/>
                  </a:lnTo>
                  <a:lnTo>
                    <a:pt x="14337" y="4958"/>
                  </a:lnTo>
                  <a:lnTo>
                    <a:pt x="14218" y="4661"/>
                  </a:lnTo>
                  <a:lnTo>
                    <a:pt x="14099" y="4363"/>
                  </a:lnTo>
                  <a:lnTo>
                    <a:pt x="13965" y="4065"/>
                  </a:lnTo>
                  <a:lnTo>
                    <a:pt x="13831" y="3782"/>
                  </a:lnTo>
                  <a:lnTo>
                    <a:pt x="13667" y="3499"/>
                  </a:lnTo>
                  <a:lnTo>
                    <a:pt x="13503" y="3231"/>
                  </a:lnTo>
                  <a:lnTo>
                    <a:pt x="13310" y="2963"/>
                  </a:lnTo>
                  <a:lnTo>
                    <a:pt x="13131" y="2710"/>
                  </a:lnTo>
                  <a:lnTo>
                    <a:pt x="12923" y="2472"/>
                  </a:lnTo>
                  <a:lnTo>
                    <a:pt x="12714" y="2234"/>
                  </a:lnTo>
                  <a:lnTo>
                    <a:pt x="12491" y="1996"/>
                  </a:lnTo>
                  <a:lnTo>
                    <a:pt x="12253" y="1787"/>
                  </a:lnTo>
                  <a:lnTo>
                    <a:pt x="12015" y="1579"/>
                  </a:lnTo>
                  <a:lnTo>
                    <a:pt x="11762" y="1385"/>
                  </a:lnTo>
                  <a:lnTo>
                    <a:pt x="11509" y="1192"/>
                  </a:lnTo>
                  <a:lnTo>
                    <a:pt x="11241" y="1013"/>
                  </a:lnTo>
                  <a:lnTo>
                    <a:pt x="10958" y="849"/>
                  </a:lnTo>
                  <a:lnTo>
                    <a:pt x="10675" y="701"/>
                  </a:lnTo>
                  <a:lnTo>
                    <a:pt x="10392" y="567"/>
                  </a:lnTo>
                  <a:lnTo>
                    <a:pt x="10094" y="433"/>
                  </a:lnTo>
                  <a:lnTo>
                    <a:pt x="9797" y="328"/>
                  </a:lnTo>
                  <a:lnTo>
                    <a:pt x="9484" y="224"/>
                  </a:lnTo>
                  <a:lnTo>
                    <a:pt x="9171" y="135"/>
                  </a:lnTo>
                  <a:lnTo>
                    <a:pt x="8844" y="60"/>
                  </a:lnTo>
                  <a:lnTo>
                    <a:pt x="85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1"/>
            <p:cNvSpPr/>
            <p:nvPr/>
          </p:nvSpPr>
          <p:spPr>
            <a:xfrm rot="-5400000">
              <a:off x="1071690" y="3670946"/>
              <a:ext cx="281237" cy="868095"/>
            </a:xfrm>
            <a:custGeom>
              <a:avLst/>
              <a:gdLst/>
              <a:ahLst/>
              <a:cxnLst/>
              <a:rect l="l" t="t" r="r" b="b"/>
              <a:pathLst>
                <a:path w="11672" h="36028" extrusionOk="0">
                  <a:moveTo>
                    <a:pt x="5836" y="1"/>
                  </a:moveTo>
                  <a:lnTo>
                    <a:pt x="5449" y="16"/>
                  </a:lnTo>
                  <a:lnTo>
                    <a:pt x="5062" y="61"/>
                  </a:lnTo>
                  <a:lnTo>
                    <a:pt x="4675" y="120"/>
                  </a:lnTo>
                  <a:lnTo>
                    <a:pt x="4303" y="209"/>
                  </a:lnTo>
                  <a:lnTo>
                    <a:pt x="3946" y="314"/>
                  </a:lnTo>
                  <a:lnTo>
                    <a:pt x="3603" y="448"/>
                  </a:lnTo>
                  <a:lnTo>
                    <a:pt x="3261" y="611"/>
                  </a:lnTo>
                  <a:lnTo>
                    <a:pt x="2933" y="775"/>
                  </a:lnTo>
                  <a:lnTo>
                    <a:pt x="2621" y="969"/>
                  </a:lnTo>
                  <a:lnTo>
                    <a:pt x="2323" y="1192"/>
                  </a:lnTo>
                  <a:lnTo>
                    <a:pt x="2040" y="1415"/>
                  </a:lnTo>
                  <a:lnTo>
                    <a:pt x="1772" y="1668"/>
                  </a:lnTo>
                  <a:lnTo>
                    <a:pt x="1519" y="1936"/>
                  </a:lnTo>
                  <a:lnTo>
                    <a:pt x="1281" y="2219"/>
                  </a:lnTo>
                  <a:lnTo>
                    <a:pt x="1057" y="2517"/>
                  </a:lnTo>
                  <a:lnTo>
                    <a:pt x="864" y="2830"/>
                  </a:lnTo>
                  <a:lnTo>
                    <a:pt x="670" y="3172"/>
                  </a:lnTo>
                  <a:lnTo>
                    <a:pt x="492" y="3514"/>
                  </a:lnTo>
                  <a:lnTo>
                    <a:pt x="358" y="3887"/>
                  </a:lnTo>
                  <a:lnTo>
                    <a:pt x="224" y="4259"/>
                  </a:lnTo>
                  <a:lnTo>
                    <a:pt x="134" y="4646"/>
                  </a:lnTo>
                  <a:lnTo>
                    <a:pt x="60" y="5048"/>
                  </a:lnTo>
                  <a:lnTo>
                    <a:pt x="15" y="5450"/>
                  </a:lnTo>
                  <a:lnTo>
                    <a:pt x="1" y="5866"/>
                  </a:lnTo>
                  <a:lnTo>
                    <a:pt x="15" y="6120"/>
                  </a:lnTo>
                  <a:lnTo>
                    <a:pt x="30" y="6388"/>
                  </a:lnTo>
                  <a:lnTo>
                    <a:pt x="60" y="6656"/>
                  </a:lnTo>
                  <a:lnTo>
                    <a:pt x="105" y="6909"/>
                  </a:lnTo>
                  <a:lnTo>
                    <a:pt x="149" y="7162"/>
                  </a:lnTo>
                  <a:lnTo>
                    <a:pt x="209" y="7415"/>
                  </a:lnTo>
                  <a:lnTo>
                    <a:pt x="283" y="7653"/>
                  </a:lnTo>
                  <a:lnTo>
                    <a:pt x="373" y="7891"/>
                  </a:lnTo>
                  <a:lnTo>
                    <a:pt x="462" y="8204"/>
                  </a:lnTo>
                  <a:lnTo>
                    <a:pt x="566" y="8501"/>
                  </a:lnTo>
                  <a:lnTo>
                    <a:pt x="700" y="8799"/>
                  </a:lnTo>
                  <a:lnTo>
                    <a:pt x="834" y="9097"/>
                  </a:lnTo>
                  <a:lnTo>
                    <a:pt x="983" y="9380"/>
                  </a:lnTo>
                  <a:lnTo>
                    <a:pt x="1147" y="9678"/>
                  </a:lnTo>
                  <a:lnTo>
                    <a:pt x="1519" y="10243"/>
                  </a:lnTo>
                  <a:lnTo>
                    <a:pt x="1906" y="10839"/>
                  </a:lnTo>
                  <a:lnTo>
                    <a:pt x="2308" y="11434"/>
                  </a:lnTo>
                  <a:lnTo>
                    <a:pt x="2710" y="12045"/>
                  </a:lnTo>
                  <a:lnTo>
                    <a:pt x="3127" y="12685"/>
                  </a:lnTo>
                  <a:lnTo>
                    <a:pt x="3320" y="13042"/>
                  </a:lnTo>
                  <a:lnTo>
                    <a:pt x="3514" y="13399"/>
                  </a:lnTo>
                  <a:lnTo>
                    <a:pt x="3707" y="13772"/>
                  </a:lnTo>
                  <a:lnTo>
                    <a:pt x="3886" y="14144"/>
                  </a:lnTo>
                  <a:lnTo>
                    <a:pt x="4050" y="14546"/>
                  </a:lnTo>
                  <a:lnTo>
                    <a:pt x="4199" y="14962"/>
                  </a:lnTo>
                  <a:lnTo>
                    <a:pt x="4333" y="15379"/>
                  </a:lnTo>
                  <a:lnTo>
                    <a:pt x="4467" y="15826"/>
                  </a:lnTo>
                  <a:lnTo>
                    <a:pt x="4586" y="16392"/>
                  </a:lnTo>
                  <a:lnTo>
                    <a:pt x="4630" y="16689"/>
                  </a:lnTo>
                  <a:lnTo>
                    <a:pt x="4675" y="16987"/>
                  </a:lnTo>
                  <a:lnTo>
                    <a:pt x="4705" y="17300"/>
                  </a:lnTo>
                  <a:lnTo>
                    <a:pt x="4735" y="17612"/>
                  </a:lnTo>
                  <a:lnTo>
                    <a:pt x="4749" y="17940"/>
                  </a:lnTo>
                  <a:lnTo>
                    <a:pt x="4749" y="18267"/>
                  </a:lnTo>
                  <a:lnTo>
                    <a:pt x="4735" y="18714"/>
                  </a:lnTo>
                  <a:lnTo>
                    <a:pt x="4720" y="19265"/>
                  </a:lnTo>
                  <a:lnTo>
                    <a:pt x="4630" y="20590"/>
                  </a:lnTo>
                  <a:lnTo>
                    <a:pt x="4526" y="21751"/>
                  </a:lnTo>
                  <a:lnTo>
                    <a:pt x="4422" y="22987"/>
                  </a:lnTo>
                  <a:lnTo>
                    <a:pt x="4258" y="24594"/>
                  </a:lnTo>
                  <a:lnTo>
                    <a:pt x="4035" y="24654"/>
                  </a:lnTo>
                  <a:lnTo>
                    <a:pt x="3812" y="24728"/>
                  </a:lnTo>
                  <a:lnTo>
                    <a:pt x="3588" y="24818"/>
                  </a:lnTo>
                  <a:lnTo>
                    <a:pt x="3380" y="24922"/>
                  </a:lnTo>
                  <a:lnTo>
                    <a:pt x="3171" y="25026"/>
                  </a:lnTo>
                  <a:lnTo>
                    <a:pt x="2963" y="25130"/>
                  </a:lnTo>
                  <a:lnTo>
                    <a:pt x="2755" y="25249"/>
                  </a:lnTo>
                  <a:lnTo>
                    <a:pt x="2561" y="25383"/>
                  </a:lnTo>
                  <a:lnTo>
                    <a:pt x="2382" y="25517"/>
                  </a:lnTo>
                  <a:lnTo>
                    <a:pt x="2189" y="25651"/>
                  </a:lnTo>
                  <a:lnTo>
                    <a:pt x="2010" y="25800"/>
                  </a:lnTo>
                  <a:lnTo>
                    <a:pt x="1846" y="25964"/>
                  </a:lnTo>
                  <a:lnTo>
                    <a:pt x="1683" y="26128"/>
                  </a:lnTo>
                  <a:lnTo>
                    <a:pt x="1519" y="26292"/>
                  </a:lnTo>
                  <a:lnTo>
                    <a:pt x="1370" y="26470"/>
                  </a:lnTo>
                  <a:lnTo>
                    <a:pt x="1221" y="26649"/>
                  </a:lnTo>
                  <a:lnTo>
                    <a:pt x="1087" y="26842"/>
                  </a:lnTo>
                  <a:lnTo>
                    <a:pt x="953" y="27036"/>
                  </a:lnTo>
                  <a:lnTo>
                    <a:pt x="834" y="27229"/>
                  </a:lnTo>
                  <a:lnTo>
                    <a:pt x="715" y="27438"/>
                  </a:lnTo>
                  <a:lnTo>
                    <a:pt x="611" y="27646"/>
                  </a:lnTo>
                  <a:lnTo>
                    <a:pt x="507" y="27855"/>
                  </a:lnTo>
                  <a:lnTo>
                    <a:pt x="417" y="28063"/>
                  </a:lnTo>
                  <a:lnTo>
                    <a:pt x="328" y="28286"/>
                  </a:lnTo>
                  <a:lnTo>
                    <a:pt x="268" y="28510"/>
                  </a:lnTo>
                  <a:lnTo>
                    <a:pt x="194" y="28748"/>
                  </a:lnTo>
                  <a:lnTo>
                    <a:pt x="149" y="28986"/>
                  </a:lnTo>
                  <a:lnTo>
                    <a:pt x="105" y="29224"/>
                  </a:lnTo>
                  <a:lnTo>
                    <a:pt x="60" y="29462"/>
                  </a:lnTo>
                  <a:lnTo>
                    <a:pt x="30" y="29701"/>
                  </a:lnTo>
                  <a:lnTo>
                    <a:pt x="15" y="29954"/>
                  </a:lnTo>
                  <a:lnTo>
                    <a:pt x="15" y="30192"/>
                  </a:lnTo>
                  <a:lnTo>
                    <a:pt x="30" y="30505"/>
                  </a:lnTo>
                  <a:lnTo>
                    <a:pt x="45" y="30787"/>
                  </a:lnTo>
                  <a:lnTo>
                    <a:pt x="90" y="31085"/>
                  </a:lnTo>
                  <a:lnTo>
                    <a:pt x="134" y="31368"/>
                  </a:lnTo>
                  <a:lnTo>
                    <a:pt x="194" y="31651"/>
                  </a:lnTo>
                  <a:lnTo>
                    <a:pt x="283" y="31934"/>
                  </a:lnTo>
                  <a:lnTo>
                    <a:pt x="373" y="32202"/>
                  </a:lnTo>
                  <a:lnTo>
                    <a:pt x="477" y="32470"/>
                  </a:lnTo>
                  <a:lnTo>
                    <a:pt x="596" y="32723"/>
                  </a:lnTo>
                  <a:lnTo>
                    <a:pt x="715" y="32976"/>
                  </a:lnTo>
                  <a:lnTo>
                    <a:pt x="864" y="33214"/>
                  </a:lnTo>
                  <a:lnTo>
                    <a:pt x="1013" y="33452"/>
                  </a:lnTo>
                  <a:lnTo>
                    <a:pt x="1177" y="33690"/>
                  </a:lnTo>
                  <a:lnTo>
                    <a:pt x="1340" y="33899"/>
                  </a:lnTo>
                  <a:lnTo>
                    <a:pt x="1534" y="34122"/>
                  </a:lnTo>
                  <a:lnTo>
                    <a:pt x="1727" y="34316"/>
                  </a:lnTo>
                  <a:lnTo>
                    <a:pt x="1921" y="34509"/>
                  </a:lnTo>
                  <a:lnTo>
                    <a:pt x="2144" y="34688"/>
                  </a:lnTo>
                  <a:lnTo>
                    <a:pt x="2353" y="34866"/>
                  </a:lnTo>
                  <a:lnTo>
                    <a:pt x="2591" y="35030"/>
                  </a:lnTo>
                  <a:lnTo>
                    <a:pt x="2829" y="35179"/>
                  </a:lnTo>
                  <a:lnTo>
                    <a:pt x="3067" y="35328"/>
                  </a:lnTo>
                  <a:lnTo>
                    <a:pt x="3320" y="35447"/>
                  </a:lnTo>
                  <a:lnTo>
                    <a:pt x="3573" y="35566"/>
                  </a:lnTo>
                  <a:lnTo>
                    <a:pt x="3841" y="35670"/>
                  </a:lnTo>
                  <a:lnTo>
                    <a:pt x="4109" y="35760"/>
                  </a:lnTo>
                  <a:lnTo>
                    <a:pt x="4392" y="35849"/>
                  </a:lnTo>
                  <a:lnTo>
                    <a:pt x="4675" y="35909"/>
                  </a:lnTo>
                  <a:lnTo>
                    <a:pt x="4958" y="35953"/>
                  </a:lnTo>
                  <a:lnTo>
                    <a:pt x="5256" y="35998"/>
                  </a:lnTo>
                  <a:lnTo>
                    <a:pt x="5538" y="36013"/>
                  </a:lnTo>
                  <a:lnTo>
                    <a:pt x="5851" y="36028"/>
                  </a:lnTo>
                  <a:lnTo>
                    <a:pt x="6149" y="36013"/>
                  </a:lnTo>
                  <a:lnTo>
                    <a:pt x="6447" y="35998"/>
                  </a:lnTo>
                  <a:lnTo>
                    <a:pt x="6729" y="35953"/>
                  </a:lnTo>
                  <a:lnTo>
                    <a:pt x="7027" y="35909"/>
                  </a:lnTo>
                  <a:lnTo>
                    <a:pt x="7295" y="35849"/>
                  </a:lnTo>
                  <a:lnTo>
                    <a:pt x="7578" y="35760"/>
                  </a:lnTo>
                  <a:lnTo>
                    <a:pt x="7846" y="35670"/>
                  </a:lnTo>
                  <a:lnTo>
                    <a:pt x="8114" y="35566"/>
                  </a:lnTo>
                  <a:lnTo>
                    <a:pt x="8367" y="35447"/>
                  </a:lnTo>
                  <a:lnTo>
                    <a:pt x="8620" y="35328"/>
                  </a:lnTo>
                  <a:lnTo>
                    <a:pt x="8873" y="35179"/>
                  </a:lnTo>
                  <a:lnTo>
                    <a:pt x="9111" y="35030"/>
                  </a:lnTo>
                  <a:lnTo>
                    <a:pt x="9335" y="34866"/>
                  </a:lnTo>
                  <a:lnTo>
                    <a:pt x="9558" y="34688"/>
                  </a:lnTo>
                  <a:lnTo>
                    <a:pt x="9766" y="34509"/>
                  </a:lnTo>
                  <a:lnTo>
                    <a:pt x="9960" y="34316"/>
                  </a:lnTo>
                  <a:lnTo>
                    <a:pt x="10153" y="34122"/>
                  </a:lnTo>
                  <a:lnTo>
                    <a:pt x="10347" y="33899"/>
                  </a:lnTo>
                  <a:lnTo>
                    <a:pt x="10511" y="33690"/>
                  </a:lnTo>
                  <a:lnTo>
                    <a:pt x="10674" y="33452"/>
                  </a:lnTo>
                  <a:lnTo>
                    <a:pt x="10823" y="33214"/>
                  </a:lnTo>
                  <a:lnTo>
                    <a:pt x="10972" y="32976"/>
                  </a:lnTo>
                  <a:lnTo>
                    <a:pt x="11106" y="32723"/>
                  </a:lnTo>
                  <a:lnTo>
                    <a:pt x="11210" y="32470"/>
                  </a:lnTo>
                  <a:lnTo>
                    <a:pt x="11315" y="32202"/>
                  </a:lnTo>
                  <a:lnTo>
                    <a:pt x="11419" y="31934"/>
                  </a:lnTo>
                  <a:lnTo>
                    <a:pt x="11493" y="31651"/>
                  </a:lnTo>
                  <a:lnTo>
                    <a:pt x="11553" y="31368"/>
                  </a:lnTo>
                  <a:lnTo>
                    <a:pt x="11612" y="31085"/>
                  </a:lnTo>
                  <a:lnTo>
                    <a:pt x="11642" y="30787"/>
                  </a:lnTo>
                  <a:lnTo>
                    <a:pt x="11672" y="30505"/>
                  </a:lnTo>
                  <a:lnTo>
                    <a:pt x="11672" y="30192"/>
                  </a:lnTo>
                  <a:lnTo>
                    <a:pt x="11672" y="29939"/>
                  </a:lnTo>
                  <a:lnTo>
                    <a:pt x="11657" y="29686"/>
                  </a:lnTo>
                  <a:lnTo>
                    <a:pt x="11627" y="29433"/>
                  </a:lnTo>
                  <a:lnTo>
                    <a:pt x="11583" y="29180"/>
                  </a:lnTo>
                  <a:lnTo>
                    <a:pt x="11538" y="28941"/>
                  </a:lnTo>
                  <a:lnTo>
                    <a:pt x="11478" y="28703"/>
                  </a:lnTo>
                  <a:lnTo>
                    <a:pt x="11404" y="28465"/>
                  </a:lnTo>
                  <a:lnTo>
                    <a:pt x="11329" y="28227"/>
                  </a:lnTo>
                  <a:lnTo>
                    <a:pt x="11240" y="28004"/>
                  </a:lnTo>
                  <a:lnTo>
                    <a:pt x="11151" y="27780"/>
                  </a:lnTo>
                  <a:lnTo>
                    <a:pt x="11047" y="27557"/>
                  </a:lnTo>
                  <a:lnTo>
                    <a:pt x="10928" y="27348"/>
                  </a:lnTo>
                  <a:lnTo>
                    <a:pt x="10808" y="27140"/>
                  </a:lnTo>
                  <a:lnTo>
                    <a:pt x="10674" y="26932"/>
                  </a:lnTo>
                  <a:lnTo>
                    <a:pt x="10540" y="26738"/>
                  </a:lnTo>
                  <a:lnTo>
                    <a:pt x="10392" y="26545"/>
                  </a:lnTo>
                  <a:lnTo>
                    <a:pt x="10228" y="26366"/>
                  </a:lnTo>
                  <a:lnTo>
                    <a:pt x="10079" y="26187"/>
                  </a:lnTo>
                  <a:lnTo>
                    <a:pt x="9900" y="26009"/>
                  </a:lnTo>
                  <a:lnTo>
                    <a:pt x="9722" y="25845"/>
                  </a:lnTo>
                  <a:lnTo>
                    <a:pt x="9543" y="25696"/>
                  </a:lnTo>
                  <a:lnTo>
                    <a:pt x="9350" y="25547"/>
                  </a:lnTo>
                  <a:lnTo>
                    <a:pt x="9156" y="25398"/>
                  </a:lnTo>
                  <a:lnTo>
                    <a:pt x="8962" y="25264"/>
                  </a:lnTo>
                  <a:lnTo>
                    <a:pt x="8754" y="25145"/>
                  </a:lnTo>
                  <a:lnTo>
                    <a:pt x="8546" y="25026"/>
                  </a:lnTo>
                  <a:lnTo>
                    <a:pt x="8322" y="24922"/>
                  </a:lnTo>
                  <a:lnTo>
                    <a:pt x="8099" y="24818"/>
                  </a:lnTo>
                  <a:lnTo>
                    <a:pt x="7876" y="24728"/>
                  </a:lnTo>
                  <a:lnTo>
                    <a:pt x="7638" y="24654"/>
                  </a:lnTo>
                  <a:lnTo>
                    <a:pt x="7399" y="24580"/>
                  </a:lnTo>
                  <a:lnTo>
                    <a:pt x="7161" y="24520"/>
                  </a:lnTo>
                  <a:lnTo>
                    <a:pt x="7012" y="22942"/>
                  </a:lnTo>
                  <a:lnTo>
                    <a:pt x="6908" y="21781"/>
                  </a:lnTo>
                  <a:lnTo>
                    <a:pt x="6819" y="20694"/>
                  </a:lnTo>
                  <a:lnTo>
                    <a:pt x="6729" y="19309"/>
                  </a:lnTo>
                  <a:lnTo>
                    <a:pt x="6700" y="18729"/>
                  </a:lnTo>
                  <a:lnTo>
                    <a:pt x="6700" y="18267"/>
                  </a:lnTo>
                  <a:lnTo>
                    <a:pt x="6700" y="17940"/>
                  </a:lnTo>
                  <a:lnTo>
                    <a:pt x="6715" y="17612"/>
                  </a:lnTo>
                  <a:lnTo>
                    <a:pt x="6729" y="17300"/>
                  </a:lnTo>
                  <a:lnTo>
                    <a:pt x="6774" y="16987"/>
                  </a:lnTo>
                  <a:lnTo>
                    <a:pt x="6804" y="16689"/>
                  </a:lnTo>
                  <a:lnTo>
                    <a:pt x="6863" y="16392"/>
                  </a:lnTo>
                  <a:lnTo>
                    <a:pt x="6982" y="15826"/>
                  </a:lnTo>
                  <a:lnTo>
                    <a:pt x="7087" y="15394"/>
                  </a:lnTo>
                  <a:lnTo>
                    <a:pt x="7221" y="14992"/>
                  </a:lnTo>
                  <a:lnTo>
                    <a:pt x="7370" y="14590"/>
                  </a:lnTo>
                  <a:lnTo>
                    <a:pt x="7518" y="14218"/>
                  </a:lnTo>
                  <a:lnTo>
                    <a:pt x="7697" y="13846"/>
                  </a:lnTo>
                  <a:lnTo>
                    <a:pt x="7876" y="13489"/>
                  </a:lnTo>
                  <a:lnTo>
                    <a:pt x="8054" y="13146"/>
                  </a:lnTo>
                  <a:lnTo>
                    <a:pt x="8248" y="12804"/>
                  </a:lnTo>
                  <a:lnTo>
                    <a:pt x="8516" y="12357"/>
                  </a:lnTo>
                  <a:lnTo>
                    <a:pt x="8784" y="11940"/>
                  </a:lnTo>
                  <a:lnTo>
                    <a:pt x="9335" y="11122"/>
                  </a:lnTo>
                  <a:lnTo>
                    <a:pt x="9856" y="10333"/>
                  </a:lnTo>
                  <a:lnTo>
                    <a:pt x="10109" y="9946"/>
                  </a:lnTo>
                  <a:lnTo>
                    <a:pt x="10347" y="9558"/>
                  </a:lnTo>
                  <a:lnTo>
                    <a:pt x="10496" y="9365"/>
                  </a:lnTo>
                  <a:lnTo>
                    <a:pt x="10630" y="9171"/>
                  </a:lnTo>
                  <a:lnTo>
                    <a:pt x="10764" y="8963"/>
                  </a:lnTo>
                  <a:lnTo>
                    <a:pt x="10898" y="8755"/>
                  </a:lnTo>
                  <a:lnTo>
                    <a:pt x="11017" y="8531"/>
                  </a:lnTo>
                  <a:lnTo>
                    <a:pt x="11121" y="8323"/>
                  </a:lnTo>
                  <a:lnTo>
                    <a:pt x="11225" y="8085"/>
                  </a:lnTo>
                  <a:lnTo>
                    <a:pt x="11315" y="7861"/>
                  </a:lnTo>
                  <a:lnTo>
                    <a:pt x="11389" y="7623"/>
                  </a:lnTo>
                  <a:lnTo>
                    <a:pt x="11463" y="7385"/>
                  </a:lnTo>
                  <a:lnTo>
                    <a:pt x="11523" y="7132"/>
                  </a:lnTo>
                  <a:lnTo>
                    <a:pt x="11568" y="6894"/>
                  </a:lnTo>
                  <a:lnTo>
                    <a:pt x="11612" y="6641"/>
                  </a:lnTo>
                  <a:lnTo>
                    <a:pt x="11642" y="6388"/>
                  </a:lnTo>
                  <a:lnTo>
                    <a:pt x="11657" y="6120"/>
                  </a:lnTo>
                  <a:lnTo>
                    <a:pt x="11672" y="5866"/>
                  </a:lnTo>
                  <a:lnTo>
                    <a:pt x="11657" y="5450"/>
                  </a:lnTo>
                  <a:lnTo>
                    <a:pt x="11612" y="5048"/>
                  </a:lnTo>
                  <a:lnTo>
                    <a:pt x="11538" y="4646"/>
                  </a:lnTo>
                  <a:lnTo>
                    <a:pt x="11449" y="4259"/>
                  </a:lnTo>
                  <a:lnTo>
                    <a:pt x="11329" y="3887"/>
                  </a:lnTo>
                  <a:lnTo>
                    <a:pt x="11181" y="3529"/>
                  </a:lnTo>
                  <a:lnTo>
                    <a:pt x="11017" y="3172"/>
                  </a:lnTo>
                  <a:lnTo>
                    <a:pt x="10823" y="2830"/>
                  </a:lnTo>
                  <a:lnTo>
                    <a:pt x="10615" y="2517"/>
                  </a:lnTo>
                  <a:lnTo>
                    <a:pt x="10406" y="2219"/>
                  </a:lnTo>
                  <a:lnTo>
                    <a:pt x="10168" y="1936"/>
                  </a:lnTo>
                  <a:lnTo>
                    <a:pt x="9915" y="1683"/>
                  </a:lnTo>
                  <a:lnTo>
                    <a:pt x="9647" y="1430"/>
                  </a:lnTo>
                  <a:lnTo>
                    <a:pt x="9350" y="1192"/>
                  </a:lnTo>
                  <a:lnTo>
                    <a:pt x="9052" y="984"/>
                  </a:lnTo>
                  <a:lnTo>
                    <a:pt x="8739" y="790"/>
                  </a:lnTo>
                  <a:lnTo>
                    <a:pt x="8412" y="611"/>
                  </a:lnTo>
                  <a:lnTo>
                    <a:pt x="8084" y="448"/>
                  </a:lnTo>
                  <a:lnTo>
                    <a:pt x="7727" y="314"/>
                  </a:lnTo>
                  <a:lnTo>
                    <a:pt x="7370" y="209"/>
                  </a:lnTo>
                  <a:lnTo>
                    <a:pt x="6997" y="120"/>
                  </a:lnTo>
                  <a:lnTo>
                    <a:pt x="6610" y="61"/>
                  </a:lnTo>
                  <a:lnTo>
                    <a:pt x="6223" y="16"/>
                  </a:lnTo>
                  <a:lnTo>
                    <a:pt x="5836" y="1"/>
                  </a:ln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1"/>
            <p:cNvSpPr/>
            <p:nvPr/>
          </p:nvSpPr>
          <p:spPr>
            <a:xfrm rot="-5400000">
              <a:off x="2226190" y="4263695"/>
              <a:ext cx="85393" cy="85754"/>
            </a:xfrm>
            <a:custGeom>
              <a:avLst/>
              <a:gdLst/>
              <a:ahLst/>
              <a:cxnLst/>
              <a:rect l="l" t="t" r="r" b="b"/>
              <a:pathLst>
                <a:path w="3544" h="3559" extrusionOk="0">
                  <a:moveTo>
                    <a:pt x="1772" y="0"/>
                  </a:moveTo>
                  <a:lnTo>
                    <a:pt x="1593" y="15"/>
                  </a:lnTo>
                  <a:lnTo>
                    <a:pt x="1414" y="45"/>
                  </a:lnTo>
                  <a:lnTo>
                    <a:pt x="1251" y="89"/>
                  </a:lnTo>
                  <a:lnTo>
                    <a:pt x="1087" y="149"/>
                  </a:lnTo>
                  <a:lnTo>
                    <a:pt x="923" y="223"/>
                  </a:lnTo>
                  <a:lnTo>
                    <a:pt x="789" y="313"/>
                  </a:lnTo>
                  <a:lnTo>
                    <a:pt x="640" y="417"/>
                  </a:lnTo>
                  <a:lnTo>
                    <a:pt x="521" y="521"/>
                  </a:lnTo>
                  <a:lnTo>
                    <a:pt x="402" y="655"/>
                  </a:lnTo>
                  <a:lnTo>
                    <a:pt x="298" y="789"/>
                  </a:lnTo>
                  <a:lnTo>
                    <a:pt x="209" y="938"/>
                  </a:lnTo>
                  <a:lnTo>
                    <a:pt x="134" y="1087"/>
                  </a:lnTo>
                  <a:lnTo>
                    <a:pt x="75" y="1251"/>
                  </a:lnTo>
                  <a:lnTo>
                    <a:pt x="45" y="1429"/>
                  </a:lnTo>
                  <a:lnTo>
                    <a:pt x="15" y="1593"/>
                  </a:lnTo>
                  <a:lnTo>
                    <a:pt x="0" y="1787"/>
                  </a:lnTo>
                  <a:lnTo>
                    <a:pt x="15" y="1965"/>
                  </a:lnTo>
                  <a:lnTo>
                    <a:pt x="45" y="2144"/>
                  </a:lnTo>
                  <a:lnTo>
                    <a:pt x="75" y="2308"/>
                  </a:lnTo>
                  <a:lnTo>
                    <a:pt x="134" y="2471"/>
                  </a:lnTo>
                  <a:lnTo>
                    <a:pt x="209" y="2620"/>
                  </a:lnTo>
                  <a:lnTo>
                    <a:pt x="298" y="2769"/>
                  </a:lnTo>
                  <a:lnTo>
                    <a:pt x="402" y="2903"/>
                  </a:lnTo>
                  <a:lnTo>
                    <a:pt x="521" y="3037"/>
                  </a:lnTo>
                  <a:lnTo>
                    <a:pt x="640" y="3156"/>
                  </a:lnTo>
                  <a:lnTo>
                    <a:pt x="789" y="3245"/>
                  </a:lnTo>
                  <a:lnTo>
                    <a:pt x="923" y="3335"/>
                  </a:lnTo>
                  <a:lnTo>
                    <a:pt x="1087" y="3409"/>
                  </a:lnTo>
                  <a:lnTo>
                    <a:pt x="1251" y="3469"/>
                  </a:lnTo>
                  <a:lnTo>
                    <a:pt x="1414" y="3513"/>
                  </a:lnTo>
                  <a:lnTo>
                    <a:pt x="1593" y="3543"/>
                  </a:lnTo>
                  <a:lnTo>
                    <a:pt x="1772" y="3558"/>
                  </a:lnTo>
                  <a:lnTo>
                    <a:pt x="1950" y="3543"/>
                  </a:lnTo>
                  <a:lnTo>
                    <a:pt x="2129" y="3513"/>
                  </a:lnTo>
                  <a:lnTo>
                    <a:pt x="2308" y="3469"/>
                  </a:lnTo>
                  <a:lnTo>
                    <a:pt x="2471" y="3409"/>
                  </a:lnTo>
                  <a:lnTo>
                    <a:pt x="2620" y="3335"/>
                  </a:lnTo>
                  <a:lnTo>
                    <a:pt x="2769" y="3245"/>
                  </a:lnTo>
                  <a:lnTo>
                    <a:pt x="2903" y="3156"/>
                  </a:lnTo>
                  <a:lnTo>
                    <a:pt x="3037" y="3037"/>
                  </a:lnTo>
                  <a:lnTo>
                    <a:pt x="3141" y="2903"/>
                  </a:lnTo>
                  <a:lnTo>
                    <a:pt x="3246" y="2769"/>
                  </a:lnTo>
                  <a:lnTo>
                    <a:pt x="3335" y="2620"/>
                  </a:lnTo>
                  <a:lnTo>
                    <a:pt x="3409" y="2471"/>
                  </a:lnTo>
                  <a:lnTo>
                    <a:pt x="3469" y="2308"/>
                  </a:lnTo>
                  <a:lnTo>
                    <a:pt x="3513" y="2144"/>
                  </a:lnTo>
                  <a:lnTo>
                    <a:pt x="3543" y="1965"/>
                  </a:lnTo>
                  <a:lnTo>
                    <a:pt x="3543" y="1787"/>
                  </a:lnTo>
                  <a:lnTo>
                    <a:pt x="3543" y="1593"/>
                  </a:lnTo>
                  <a:lnTo>
                    <a:pt x="3513" y="1429"/>
                  </a:lnTo>
                  <a:lnTo>
                    <a:pt x="3469" y="1251"/>
                  </a:lnTo>
                  <a:lnTo>
                    <a:pt x="3409" y="1087"/>
                  </a:lnTo>
                  <a:lnTo>
                    <a:pt x="3335" y="938"/>
                  </a:lnTo>
                  <a:lnTo>
                    <a:pt x="3246" y="789"/>
                  </a:lnTo>
                  <a:lnTo>
                    <a:pt x="3141" y="655"/>
                  </a:lnTo>
                  <a:lnTo>
                    <a:pt x="3037" y="521"/>
                  </a:lnTo>
                  <a:lnTo>
                    <a:pt x="2903" y="417"/>
                  </a:lnTo>
                  <a:lnTo>
                    <a:pt x="2769" y="313"/>
                  </a:lnTo>
                  <a:lnTo>
                    <a:pt x="2620" y="223"/>
                  </a:lnTo>
                  <a:lnTo>
                    <a:pt x="2471" y="149"/>
                  </a:lnTo>
                  <a:lnTo>
                    <a:pt x="2308" y="89"/>
                  </a:lnTo>
                  <a:lnTo>
                    <a:pt x="2129" y="45"/>
                  </a:lnTo>
                  <a:lnTo>
                    <a:pt x="1950" y="15"/>
                  </a:lnTo>
                  <a:lnTo>
                    <a:pt x="1772"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1"/>
            <p:cNvSpPr/>
            <p:nvPr/>
          </p:nvSpPr>
          <p:spPr>
            <a:xfrm rot="-5400000">
              <a:off x="718000" y="3555434"/>
              <a:ext cx="146377" cy="146377"/>
            </a:xfrm>
            <a:custGeom>
              <a:avLst/>
              <a:gdLst/>
              <a:ahLst/>
              <a:cxnLst/>
              <a:rect l="l" t="t" r="r" b="b"/>
              <a:pathLst>
                <a:path w="6075" h="6075" extrusionOk="0">
                  <a:moveTo>
                    <a:pt x="3037" y="1"/>
                  </a:moveTo>
                  <a:lnTo>
                    <a:pt x="2724" y="16"/>
                  </a:lnTo>
                  <a:lnTo>
                    <a:pt x="2427" y="61"/>
                  </a:lnTo>
                  <a:lnTo>
                    <a:pt x="2129" y="135"/>
                  </a:lnTo>
                  <a:lnTo>
                    <a:pt x="1846" y="239"/>
                  </a:lnTo>
                  <a:lnTo>
                    <a:pt x="1578" y="358"/>
                  </a:lnTo>
                  <a:lnTo>
                    <a:pt x="1340" y="522"/>
                  </a:lnTo>
                  <a:lnTo>
                    <a:pt x="1102" y="686"/>
                  </a:lnTo>
                  <a:lnTo>
                    <a:pt x="878" y="894"/>
                  </a:lnTo>
                  <a:lnTo>
                    <a:pt x="685" y="1103"/>
                  </a:lnTo>
                  <a:lnTo>
                    <a:pt x="506" y="1341"/>
                  </a:lnTo>
                  <a:lnTo>
                    <a:pt x="357" y="1594"/>
                  </a:lnTo>
                  <a:lnTo>
                    <a:pt x="238" y="1862"/>
                  </a:lnTo>
                  <a:lnTo>
                    <a:pt x="134" y="2130"/>
                  </a:lnTo>
                  <a:lnTo>
                    <a:pt x="60" y="2428"/>
                  </a:lnTo>
                  <a:lnTo>
                    <a:pt x="15" y="2725"/>
                  </a:lnTo>
                  <a:lnTo>
                    <a:pt x="0" y="3038"/>
                  </a:lnTo>
                  <a:lnTo>
                    <a:pt x="15" y="3351"/>
                  </a:lnTo>
                  <a:lnTo>
                    <a:pt x="60" y="3648"/>
                  </a:lnTo>
                  <a:lnTo>
                    <a:pt x="134" y="3946"/>
                  </a:lnTo>
                  <a:lnTo>
                    <a:pt x="238" y="4229"/>
                  </a:lnTo>
                  <a:lnTo>
                    <a:pt x="357" y="4482"/>
                  </a:lnTo>
                  <a:lnTo>
                    <a:pt x="506" y="4735"/>
                  </a:lnTo>
                  <a:lnTo>
                    <a:pt x="685" y="4973"/>
                  </a:lnTo>
                  <a:lnTo>
                    <a:pt x="878" y="5197"/>
                  </a:lnTo>
                  <a:lnTo>
                    <a:pt x="1102" y="5390"/>
                  </a:lnTo>
                  <a:lnTo>
                    <a:pt x="1340" y="5554"/>
                  </a:lnTo>
                  <a:lnTo>
                    <a:pt x="1578" y="5718"/>
                  </a:lnTo>
                  <a:lnTo>
                    <a:pt x="1846" y="5837"/>
                  </a:lnTo>
                  <a:lnTo>
                    <a:pt x="2129" y="5941"/>
                  </a:lnTo>
                  <a:lnTo>
                    <a:pt x="2427" y="6015"/>
                  </a:lnTo>
                  <a:lnTo>
                    <a:pt x="2724" y="6060"/>
                  </a:lnTo>
                  <a:lnTo>
                    <a:pt x="3037" y="6075"/>
                  </a:lnTo>
                  <a:lnTo>
                    <a:pt x="3350" y="6060"/>
                  </a:lnTo>
                  <a:lnTo>
                    <a:pt x="3647" y="6015"/>
                  </a:lnTo>
                  <a:lnTo>
                    <a:pt x="3945" y="5941"/>
                  </a:lnTo>
                  <a:lnTo>
                    <a:pt x="4213" y="5837"/>
                  </a:lnTo>
                  <a:lnTo>
                    <a:pt x="4481" y="5718"/>
                  </a:lnTo>
                  <a:lnTo>
                    <a:pt x="4734" y="5554"/>
                  </a:lnTo>
                  <a:lnTo>
                    <a:pt x="4972" y="5390"/>
                  </a:lnTo>
                  <a:lnTo>
                    <a:pt x="5181" y="5197"/>
                  </a:lnTo>
                  <a:lnTo>
                    <a:pt x="5374" y="4973"/>
                  </a:lnTo>
                  <a:lnTo>
                    <a:pt x="5553" y="4735"/>
                  </a:lnTo>
                  <a:lnTo>
                    <a:pt x="5702" y="4482"/>
                  </a:lnTo>
                  <a:lnTo>
                    <a:pt x="5836" y="4229"/>
                  </a:lnTo>
                  <a:lnTo>
                    <a:pt x="5940" y="3946"/>
                  </a:lnTo>
                  <a:lnTo>
                    <a:pt x="6014" y="3648"/>
                  </a:lnTo>
                  <a:lnTo>
                    <a:pt x="6059" y="3351"/>
                  </a:lnTo>
                  <a:lnTo>
                    <a:pt x="6074" y="3038"/>
                  </a:lnTo>
                  <a:lnTo>
                    <a:pt x="6059" y="2725"/>
                  </a:lnTo>
                  <a:lnTo>
                    <a:pt x="6014" y="2428"/>
                  </a:lnTo>
                  <a:lnTo>
                    <a:pt x="5940" y="2130"/>
                  </a:lnTo>
                  <a:lnTo>
                    <a:pt x="5836" y="1862"/>
                  </a:lnTo>
                  <a:lnTo>
                    <a:pt x="5702" y="1594"/>
                  </a:lnTo>
                  <a:lnTo>
                    <a:pt x="5553" y="1341"/>
                  </a:lnTo>
                  <a:lnTo>
                    <a:pt x="5374" y="1103"/>
                  </a:lnTo>
                  <a:lnTo>
                    <a:pt x="5181" y="894"/>
                  </a:lnTo>
                  <a:lnTo>
                    <a:pt x="4972" y="686"/>
                  </a:lnTo>
                  <a:lnTo>
                    <a:pt x="4734" y="522"/>
                  </a:lnTo>
                  <a:lnTo>
                    <a:pt x="4481" y="358"/>
                  </a:lnTo>
                  <a:lnTo>
                    <a:pt x="4213" y="239"/>
                  </a:lnTo>
                  <a:lnTo>
                    <a:pt x="3945" y="135"/>
                  </a:lnTo>
                  <a:lnTo>
                    <a:pt x="3647" y="61"/>
                  </a:lnTo>
                  <a:lnTo>
                    <a:pt x="3350" y="16"/>
                  </a:lnTo>
                  <a:lnTo>
                    <a:pt x="3037"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1"/>
            <p:cNvSpPr/>
            <p:nvPr/>
          </p:nvSpPr>
          <p:spPr>
            <a:xfrm rot="-5400000">
              <a:off x="1737616" y="3628792"/>
              <a:ext cx="110162" cy="109801"/>
            </a:xfrm>
            <a:custGeom>
              <a:avLst/>
              <a:gdLst/>
              <a:ahLst/>
              <a:cxnLst/>
              <a:rect l="l" t="t" r="r" b="b"/>
              <a:pathLst>
                <a:path w="4572" h="4557" extrusionOk="0">
                  <a:moveTo>
                    <a:pt x="2055" y="1"/>
                  </a:moveTo>
                  <a:lnTo>
                    <a:pt x="1832" y="45"/>
                  </a:lnTo>
                  <a:lnTo>
                    <a:pt x="1609" y="105"/>
                  </a:lnTo>
                  <a:lnTo>
                    <a:pt x="1400" y="179"/>
                  </a:lnTo>
                  <a:lnTo>
                    <a:pt x="1207" y="269"/>
                  </a:lnTo>
                  <a:lnTo>
                    <a:pt x="1013" y="388"/>
                  </a:lnTo>
                  <a:lnTo>
                    <a:pt x="834" y="522"/>
                  </a:lnTo>
                  <a:lnTo>
                    <a:pt x="671" y="671"/>
                  </a:lnTo>
                  <a:lnTo>
                    <a:pt x="522" y="820"/>
                  </a:lnTo>
                  <a:lnTo>
                    <a:pt x="403" y="998"/>
                  </a:lnTo>
                  <a:lnTo>
                    <a:pt x="284" y="1192"/>
                  </a:lnTo>
                  <a:lnTo>
                    <a:pt x="179" y="1385"/>
                  </a:lnTo>
                  <a:lnTo>
                    <a:pt x="105" y="1594"/>
                  </a:lnTo>
                  <a:lnTo>
                    <a:pt x="60" y="1817"/>
                  </a:lnTo>
                  <a:lnTo>
                    <a:pt x="16" y="2040"/>
                  </a:lnTo>
                  <a:lnTo>
                    <a:pt x="1" y="2279"/>
                  </a:lnTo>
                  <a:lnTo>
                    <a:pt x="16" y="2517"/>
                  </a:lnTo>
                  <a:lnTo>
                    <a:pt x="60" y="2740"/>
                  </a:lnTo>
                  <a:lnTo>
                    <a:pt x="105" y="2948"/>
                  </a:lnTo>
                  <a:lnTo>
                    <a:pt x="179" y="3157"/>
                  </a:lnTo>
                  <a:lnTo>
                    <a:pt x="284" y="3365"/>
                  </a:lnTo>
                  <a:lnTo>
                    <a:pt x="403" y="3559"/>
                  </a:lnTo>
                  <a:lnTo>
                    <a:pt x="522" y="3723"/>
                  </a:lnTo>
                  <a:lnTo>
                    <a:pt x="671" y="3886"/>
                  </a:lnTo>
                  <a:lnTo>
                    <a:pt x="834" y="4035"/>
                  </a:lnTo>
                  <a:lnTo>
                    <a:pt x="1013" y="4169"/>
                  </a:lnTo>
                  <a:lnTo>
                    <a:pt x="1207" y="4288"/>
                  </a:lnTo>
                  <a:lnTo>
                    <a:pt x="1400" y="4378"/>
                  </a:lnTo>
                  <a:lnTo>
                    <a:pt x="1609" y="4452"/>
                  </a:lnTo>
                  <a:lnTo>
                    <a:pt x="1832" y="4512"/>
                  </a:lnTo>
                  <a:lnTo>
                    <a:pt x="2055" y="4541"/>
                  </a:lnTo>
                  <a:lnTo>
                    <a:pt x="2293" y="4556"/>
                  </a:lnTo>
                  <a:lnTo>
                    <a:pt x="2517" y="4541"/>
                  </a:lnTo>
                  <a:lnTo>
                    <a:pt x="2740" y="4512"/>
                  </a:lnTo>
                  <a:lnTo>
                    <a:pt x="2963" y="4452"/>
                  </a:lnTo>
                  <a:lnTo>
                    <a:pt x="3172" y="4378"/>
                  </a:lnTo>
                  <a:lnTo>
                    <a:pt x="3380" y="4288"/>
                  </a:lnTo>
                  <a:lnTo>
                    <a:pt x="3559" y="4169"/>
                  </a:lnTo>
                  <a:lnTo>
                    <a:pt x="3737" y="4035"/>
                  </a:lnTo>
                  <a:lnTo>
                    <a:pt x="3901" y="3886"/>
                  </a:lnTo>
                  <a:lnTo>
                    <a:pt x="4050" y="3723"/>
                  </a:lnTo>
                  <a:lnTo>
                    <a:pt x="4184" y="3559"/>
                  </a:lnTo>
                  <a:lnTo>
                    <a:pt x="4288" y="3365"/>
                  </a:lnTo>
                  <a:lnTo>
                    <a:pt x="4392" y="3157"/>
                  </a:lnTo>
                  <a:lnTo>
                    <a:pt x="4467" y="2948"/>
                  </a:lnTo>
                  <a:lnTo>
                    <a:pt x="4526" y="2740"/>
                  </a:lnTo>
                  <a:lnTo>
                    <a:pt x="4556" y="2517"/>
                  </a:lnTo>
                  <a:lnTo>
                    <a:pt x="4571" y="2279"/>
                  </a:lnTo>
                  <a:lnTo>
                    <a:pt x="4556" y="2040"/>
                  </a:lnTo>
                  <a:lnTo>
                    <a:pt x="4526" y="1817"/>
                  </a:lnTo>
                  <a:lnTo>
                    <a:pt x="4467" y="1594"/>
                  </a:lnTo>
                  <a:lnTo>
                    <a:pt x="4392" y="1385"/>
                  </a:lnTo>
                  <a:lnTo>
                    <a:pt x="4288" y="1192"/>
                  </a:lnTo>
                  <a:lnTo>
                    <a:pt x="4184" y="998"/>
                  </a:lnTo>
                  <a:lnTo>
                    <a:pt x="4050" y="820"/>
                  </a:lnTo>
                  <a:lnTo>
                    <a:pt x="3901" y="671"/>
                  </a:lnTo>
                  <a:lnTo>
                    <a:pt x="3737" y="522"/>
                  </a:lnTo>
                  <a:lnTo>
                    <a:pt x="3559" y="388"/>
                  </a:lnTo>
                  <a:lnTo>
                    <a:pt x="3380" y="269"/>
                  </a:lnTo>
                  <a:lnTo>
                    <a:pt x="3172" y="179"/>
                  </a:lnTo>
                  <a:lnTo>
                    <a:pt x="2963" y="105"/>
                  </a:lnTo>
                  <a:lnTo>
                    <a:pt x="2740" y="45"/>
                  </a:lnTo>
                  <a:lnTo>
                    <a:pt x="2517"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1"/>
            <p:cNvSpPr/>
            <p:nvPr/>
          </p:nvSpPr>
          <p:spPr>
            <a:xfrm rot="-5400000">
              <a:off x="1059860" y="3292871"/>
              <a:ext cx="61009" cy="61009"/>
            </a:xfrm>
            <a:custGeom>
              <a:avLst/>
              <a:gdLst/>
              <a:ahLst/>
              <a:cxnLst/>
              <a:rect l="l" t="t" r="r" b="b"/>
              <a:pathLst>
                <a:path w="2532" h="2532" extrusionOk="0">
                  <a:moveTo>
                    <a:pt x="1266" y="0"/>
                  </a:moveTo>
                  <a:lnTo>
                    <a:pt x="1132" y="15"/>
                  </a:lnTo>
                  <a:lnTo>
                    <a:pt x="1013" y="30"/>
                  </a:lnTo>
                  <a:lnTo>
                    <a:pt x="894" y="60"/>
                  </a:lnTo>
                  <a:lnTo>
                    <a:pt x="775" y="105"/>
                  </a:lnTo>
                  <a:lnTo>
                    <a:pt x="656" y="149"/>
                  </a:lnTo>
                  <a:lnTo>
                    <a:pt x="551" y="224"/>
                  </a:lnTo>
                  <a:lnTo>
                    <a:pt x="462" y="298"/>
                  </a:lnTo>
                  <a:lnTo>
                    <a:pt x="373" y="372"/>
                  </a:lnTo>
                  <a:lnTo>
                    <a:pt x="283" y="462"/>
                  </a:lnTo>
                  <a:lnTo>
                    <a:pt x="209" y="566"/>
                  </a:lnTo>
                  <a:lnTo>
                    <a:pt x="149" y="670"/>
                  </a:lnTo>
                  <a:lnTo>
                    <a:pt x="105" y="774"/>
                  </a:lnTo>
                  <a:lnTo>
                    <a:pt x="60" y="894"/>
                  </a:lnTo>
                  <a:lnTo>
                    <a:pt x="30" y="1013"/>
                  </a:lnTo>
                  <a:lnTo>
                    <a:pt x="0" y="1132"/>
                  </a:lnTo>
                  <a:lnTo>
                    <a:pt x="0" y="1266"/>
                  </a:lnTo>
                  <a:lnTo>
                    <a:pt x="0" y="1400"/>
                  </a:lnTo>
                  <a:lnTo>
                    <a:pt x="30" y="1519"/>
                  </a:lnTo>
                  <a:lnTo>
                    <a:pt x="60" y="1653"/>
                  </a:lnTo>
                  <a:lnTo>
                    <a:pt x="105" y="1757"/>
                  </a:lnTo>
                  <a:lnTo>
                    <a:pt x="149" y="1876"/>
                  </a:lnTo>
                  <a:lnTo>
                    <a:pt x="209" y="1980"/>
                  </a:lnTo>
                  <a:lnTo>
                    <a:pt x="283" y="2070"/>
                  </a:lnTo>
                  <a:lnTo>
                    <a:pt x="373" y="2159"/>
                  </a:lnTo>
                  <a:lnTo>
                    <a:pt x="462" y="2248"/>
                  </a:lnTo>
                  <a:lnTo>
                    <a:pt x="551" y="2323"/>
                  </a:lnTo>
                  <a:lnTo>
                    <a:pt x="656" y="2382"/>
                  </a:lnTo>
                  <a:lnTo>
                    <a:pt x="775" y="2442"/>
                  </a:lnTo>
                  <a:lnTo>
                    <a:pt x="894" y="2472"/>
                  </a:lnTo>
                  <a:lnTo>
                    <a:pt x="1013" y="2516"/>
                  </a:lnTo>
                  <a:lnTo>
                    <a:pt x="1132" y="2531"/>
                  </a:lnTo>
                  <a:lnTo>
                    <a:pt x="1400" y="2531"/>
                  </a:lnTo>
                  <a:lnTo>
                    <a:pt x="1519" y="2516"/>
                  </a:lnTo>
                  <a:lnTo>
                    <a:pt x="1638" y="2472"/>
                  </a:lnTo>
                  <a:lnTo>
                    <a:pt x="1757" y="2442"/>
                  </a:lnTo>
                  <a:lnTo>
                    <a:pt x="1876" y="2382"/>
                  </a:lnTo>
                  <a:lnTo>
                    <a:pt x="1980" y="2323"/>
                  </a:lnTo>
                  <a:lnTo>
                    <a:pt x="2070" y="2248"/>
                  </a:lnTo>
                  <a:lnTo>
                    <a:pt x="2159" y="2159"/>
                  </a:lnTo>
                  <a:lnTo>
                    <a:pt x="2248" y="2070"/>
                  </a:lnTo>
                  <a:lnTo>
                    <a:pt x="2323" y="1980"/>
                  </a:lnTo>
                  <a:lnTo>
                    <a:pt x="2382" y="1876"/>
                  </a:lnTo>
                  <a:lnTo>
                    <a:pt x="2427" y="1757"/>
                  </a:lnTo>
                  <a:lnTo>
                    <a:pt x="2472" y="1653"/>
                  </a:lnTo>
                  <a:lnTo>
                    <a:pt x="2501" y="1519"/>
                  </a:lnTo>
                  <a:lnTo>
                    <a:pt x="2531" y="1400"/>
                  </a:lnTo>
                  <a:lnTo>
                    <a:pt x="2531" y="1266"/>
                  </a:lnTo>
                  <a:lnTo>
                    <a:pt x="2531" y="1132"/>
                  </a:lnTo>
                  <a:lnTo>
                    <a:pt x="2501" y="1013"/>
                  </a:lnTo>
                  <a:lnTo>
                    <a:pt x="2472" y="894"/>
                  </a:lnTo>
                  <a:lnTo>
                    <a:pt x="2427" y="774"/>
                  </a:lnTo>
                  <a:lnTo>
                    <a:pt x="2382" y="670"/>
                  </a:lnTo>
                  <a:lnTo>
                    <a:pt x="2323" y="566"/>
                  </a:lnTo>
                  <a:lnTo>
                    <a:pt x="2248" y="462"/>
                  </a:lnTo>
                  <a:lnTo>
                    <a:pt x="2159" y="372"/>
                  </a:lnTo>
                  <a:lnTo>
                    <a:pt x="2070" y="298"/>
                  </a:lnTo>
                  <a:lnTo>
                    <a:pt x="1980" y="224"/>
                  </a:lnTo>
                  <a:lnTo>
                    <a:pt x="1876" y="149"/>
                  </a:lnTo>
                  <a:lnTo>
                    <a:pt x="1757" y="105"/>
                  </a:lnTo>
                  <a:lnTo>
                    <a:pt x="1638" y="60"/>
                  </a:lnTo>
                  <a:lnTo>
                    <a:pt x="1519" y="30"/>
                  </a:lnTo>
                  <a:lnTo>
                    <a:pt x="1400" y="15"/>
                  </a:lnTo>
                  <a:lnTo>
                    <a:pt x="1266" y="0"/>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1"/>
            <p:cNvSpPr/>
            <p:nvPr/>
          </p:nvSpPr>
          <p:spPr>
            <a:xfrm rot="-5400000">
              <a:off x="2049164" y="2749445"/>
              <a:ext cx="60984" cy="61009"/>
            </a:xfrm>
            <a:custGeom>
              <a:avLst/>
              <a:gdLst/>
              <a:ahLst/>
              <a:cxnLst/>
              <a:rect l="l" t="t" r="r" b="b"/>
              <a:pathLst>
                <a:path w="2531" h="2532" extrusionOk="0">
                  <a:moveTo>
                    <a:pt x="1132" y="1"/>
                  </a:moveTo>
                  <a:lnTo>
                    <a:pt x="1013" y="31"/>
                  </a:lnTo>
                  <a:lnTo>
                    <a:pt x="893" y="60"/>
                  </a:lnTo>
                  <a:lnTo>
                    <a:pt x="774" y="105"/>
                  </a:lnTo>
                  <a:lnTo>
                    <a:pt x="655" y="150"/>
                  </a:lnTo>
                  <a:lnTo>
                    <a:pt x="551" y="209"/>
                  </a:lnTo>
                  <a:lnTo>
                    <a:pt x="462" y="284"/>
                  </a:lnTo>
                  <a:lnTo>
                    <a:pt x="372" y="373"/>
                  </a:lnTo>
                  <a:lnTo>
                    <a:pt x="283" y="462"/>
                  </a:lnTo>
                  <a:lnTo>
                    <a:pt x="209" y="552"/>
                  </a:lnTo>
                  <a:lnTo>
                    <a:pt x="149" y="656"/>
                  </a:lnTo>
                  <a:lnTo>
                    <a:pt x="104" y="775"/>
                  </a:lnTo>
                  <a:lnTo>
                    <a:pt x="60" y="894"/>
                  </a:lnTo>
                  <a:lnTo>
                    <a:pt x="30" y="1013"/>
                  </a:lnTo>
                  <a:lnTo>
                    <a:pt x="0" y="1132"/>
                  </a:lnTo>
                  <a:lnTo>
                    <a:pt x="0" y="1266"/>
                  </a:lnTo>
                  <a:lnTo>
                    <a:pt x="0" y="1400"/>
                  </a:lnTo>
                  <a:lnTo>
                    <a:pt x="30" y="1519"/>
                  </a:lnTo>
                  <a:lnTo>
                    <a:pt x="60" y="1638"/>
                  </a:lnTo>
                  <a:lnTo>
                    <a:pt x="104" y="1757"/>
                  </a:lnTo>
                  <a:lnTo>
                    <a:pt x="149" y="1862"/>
                  </a:lnTo>
                  <a:lnTo>
                    <a:pt x="209" y="1981"/>
                  </a:lnTo>
                  <a:lnTo>
                    <a:pt x="283" y="2070"/>
                  </a:lnTo>
                  <a:lnTo>
                    <a:pt x="372" y="2159"/>
                  </a:lnTo>
                  <a:lnTo>
                    <a:pt x="462" y="2249"/>
                  </a:lnTo>
                  <a:lnTo>
                    <a:pt x="551" y="2323"/>
                  </a:lnTo>
                  <a:lnTo>
                    <a:pt x="655" y="2383"/>
                  </a:lnTo>
                  <a:lnTo>
                    <a:pt x="774" y="2427"/>
                  </a:lnTo>
                  <a:lnTo>
                    <a:pt x="893" y="2472"/>
                  </a:lnTo>
                  <a:lnTo>
                    <a:pt x="1013" y="2502"/>
                  </a:lnTo>
                  <a:lnTo>
                    <a:pt x="1132" y="2532"/>
                  </a:lnTo>
                  <a:lnTo>
                    <a:pt x="1400" y="2532"/>
                  </a:lnTo>
                  <a:lnTo>
                    <a:pt x="1519" y="2502"/>
                  </a:lnTo>
                  <a:lnTo>
                    <a:pt x="1638" y="2472"/>
                  </a:lnTo>
                  <a:lnTo>
                    <a:pt x="1757" y="2427"/>
                  </a:lnTo>
                  <a:lnTo>
                    <a:pt x="1876" y="2383"/>
                  </a:lnTo>
                  <a:lnTo>
                    <a:pt x="1980" y="2323"/>
                  </a:lnTo>
                  <a:lnTo>
                    <a:pt x="2070" y="2249"/>
                  </a:lnTo>
                  <a:lnTo>
                    <a:pt x="2159" y="2159"/>
                  </a:lnTo>
                  <a:lnTo>
                    <a:pt x="2248" y="2070"/>
                  </a:lnTo>
                  <a:lnTo>
                    <a:pt x="2323" y="1981"/>
                  </a:lnTo>
                  <a:lnTo>
                    <a:pt x="2382" y="1862"/>
                  </a:lnTo>
                  <a:lnTo>
                    <a:pt x="2427" y="1757"/>
                  </a:lnTo>
                  <a:lnTo>
                    <a:pt x="2471" y="1638"/>
                  </a:lnTo>
                  <a:lnTo>
                    <a:pt x="2501" y="1519"/>
                  </a:lnTo>
                  <a:lnTo>
                    <a:pt x="2531" y="1400"/>
                  </a:lnTo>
                  <a:lnTo>
                    <a:pt x="2531" y="1266"/>
                  </a:lnTo>
                  <a:lnTo>
                    <a:pt x="2531" y="1132"/>
                  </a:lnTo>
                  <a:lnTo>
                    <a:pt x="2501" y="1013"/>
                  </a:lnTo>
                  <a:lnTo>
                    <a:pt x="2471" y="894"/>
                  </a:lnTo>
                  <a:lnTo>
                    <a:pt x="2427" y="775"/>
                  </a:lnTo>
                  <a:lnTo>
                    <a:pt x="2382" y="656"/>
                  </a:lnTo>
                  <a:lnTo>
                    <a:pt x="2323" y="552"/>
                  </a:lnTo>
                  <a:lnTo>
                    <a:pt x="2248" y="462"/>
                  </a:lnTo>
                  <a:lnTo>
                    <a:pt x="2159" y="373"/>
                  </a:lnTo>
                  <a:lnTo>
                    <a:pt x="2070" y="284"/>
                  </a:lnTo>
                  <a:lnTo>
                    <a:pt x="1980" y="209"/>
                  </a:lnTo>
                  <a:lnTo>
                    <a:pt x="1876" y="150"/>
                  </a:lnTo>
                  <a:lnTo>
                    <a:pt x="1757" y="105"/>
                  </a:lnTo>
                  <a:lnTo>
                    <a:pt x="1638" y="60"/>
                  </a:lnTo>
                  <a:lnTo>
                    <a:pt x="1519" y="31"/>
                  </a:lnTo>
                  <a:lnTo>
                    <a:pt x="1400"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1"/>
            <p:cNvSpPr/>
            <p:nvPr/>
          </p:nvSpPr>
          <p:spPr>
            <a:xfrm rot="-5400000">
              <a:off x="1580336" y="2671606"/>
              <a:ext cx="167894" cy="167894"/>
            </a:xfrm>
            <a:custGeom>
              <a:avLst/>
              <a:gdLst/>
              <a:ahLst/>
              <a:cxnLst/>
              <a:rect l="l" t="t" r="r" b="b"/>
              <a:pathLst>
                <a:path w="6968" h="6968" extrusionOk="0">
                  <a:moveTo>
                    <a:pt x="3484" y="0"/>
                  </a:moveTo>
                  <a:lnTo>
                    <a:pt x="3305" y="15"/>
                  </a:lnTo>
                  <a:lnTo>
                    <a:pt x="3127" y="30"/>
                  </a:lnTo>
                  <a:lnTo>
                    <a:pt x="2784" y="75"/>
                  </a:lnTo>
                  <a:lnTo>
                    <a:pt x="2457" y="164"/>
                  </a:lnTo>
                  <a:lnTo>
                    <a:pt x="2129" y="283"/>
                  </a:lnTo>
                  <a:lnTo>
                    <a:pt x="1831" y="432"/>
                  </a:lnTo>
                  <a:lnTo>
                    <a:pt x="1534" y="596"/>
                  </a:lnTo>
                  <a:lnTo>
                    <a:pt x="1266" y="804"/>
                  </a:lnTo>
                  <a:lnTo>
                    <a:pt x="1028" y="1028"/>
                  </a:lnTo>
                  <a:lnTo>
                    <a:pt x="789" y="1266"/>
                  </a:lnTo>
                  <a:lnTo>
                    <a:pt x="596" y="1534"/>
                  </a:lnTo>
                  <a:lnTo>
                    <a:pt x="417" y="1832"/>
                  </a:lnTo>
                  <a:lnTo>
                    <a:pt x="268" y="2129"/>
                  </a:lnTo>
                  <a:lnTo>
                    <a:pt x="164" y="2457"/>
                  </a:lnTo>
                  <a:lnTo>
                    <a:pt x="75" y="2784"/>
                  </a:lnTo>
                  <a:lnTo>
                    <a:pt x="15" y="3127"/>
                  </a:lnTo>
                  <a:lnTo>
                    <a:pt x="0" y="3305"/>
                  </a:lnTo>
                  <a:lnTo>
                    <a:pt x="0" y="3484"/>
                  </a:lnTo>
                  <a:lnTo>
                    <a:pt x="0" y="3663"/>
                  </a:lnTo>
                  <a:lnTo>
                    <a:pt x="15" y="3841"/>
                  </a:lnTo>
                  <a:lnTo>
                    <a:pt x="75" y="4199"/>
                  </a:lnTo>
                  <a:lnTo>
                    <a:pt x="164" y="4526"/>
                  </a:lnTo>
                  <a:lnTo>
                    <a:pt x="268" y="4839"/>
                  </a:lnTo>
                  <a:lnTo>
                    <a:pt x="417" y="5151"/>
                  </a:lnTo>
                  <a:lnTo>
                    <a:pt x="596" y="5434"/>
                  </a:lnTo>
                  <a:lnTo>
                    <a:pt x="789" y="5702"/>
                  </a:lnTo>
                  <a:lnTo>
                    <a:pt x="1028" y="5955"/>
                  </a:lnTo>
                  <a:lnTo>
                    <a:pt x="1266" y="6179"/>
                  </a:lnTo>
                  <a:lnTo>
                    <a:pt x="1534" y="6372"/>
                  </a:lnTo>
                  <a:lnTo>
                    <a:pt x="1831" y="6551"/>
                  </a:lnTo>
                  <a:lnTo>
                    <a:pt x="2129" y="6700"/>
                  </a:lnTo>
                  <a:lnTo>
                    <a:pt x="2457" y="6819"/>
                  </a:lnTo>
                  <a:lnTo>
                    <a:pt x="2784" y="6908"/>
                  </a:lnTo>
                  <a:lnTo>
                    <a:pt x="3127" y="6953"/>
                  </a:lnTo>
                  <a:lnTo>
                    <a:pt x="3305" y="6968"/>
                  </a:lnTo>
                  <a:lnTo>
                    <a:pt x="3663" y="6968"/>
                  </a:lnTo>
                  <a:lnTo>
                    <a:pt x="3841" y="6953"/>
                  </a:lnTo>
                  <a:lnTo>
                    <a:pt x="4184" y="6908"/>
                  </a:lnTo>
                  <a:lnTo>
                    <a:pt x="4526" y="6819"/>
                  </a:lnTo>
                  <a:lnTo>
                    <a:pt x="4839" y="6700"/>
                  </a:lnTo>
                  <a:lnTo>
                    <a:pt x="5151" y="6551"/>
                  </a:lnTo>
                  <a:lnTo>
                    <a:pt x="5434" y="6372"/>
                  </a:lnTo>
                  <a:lnTo>
                    <a:pt x="5702" y="6179"/>
                  </a:lnTo>
                  <a:lnTo>
                    <a:pt x="5955" y="5955"/>
                  </a:lnTo>
                  <a:lnTo>
                    <a:pt x="6178" y="5702"/>
                  </a:lnTo>
                  <a:lnTo>
                    <a:pt x="6372" y="5434"/>
                  </a:lnTo>
                  <a:lnTo>
                    <a:pt x="6551" y="5151"/>
                  </a:lnTo>
                  <a:lnTo>
                    <a:pt x="6700" y="4839"/>
                  </a:lnTo>
                  <a:lnTo>
                    <a:pt x="6819" y="4526"/>
                  </a:lnTo>
                  <a:lnTo>
                    <a:pt x="6893" y="4199"/>
                  </a:lnTo>
                  <a:lnTo>
                    <a:pt x="6953" y="3841"/>
                  </a:lnTo>
                  <a:lnTo>
                    <a:pt x="6967" y="3663"/>
                  </a:lnTo>
                  <a:lnTo>
                    <a:pt x="6967" y="3484"/>
                  </a:lnTo>
                  <a:lnTo>
                    <a:pt x="6967" y="3305"/>
                  </a:lnTo>
                  <a:lnTo>
                    <a:pt x="6953" y="3127"/>
                  </a:lnTo>
                  <a:lnTo>
                    <a:pt x="6893" y="2784"/>
                  </a:lnTo>
                  <a:lnTo>
                    <a:pt x="6819" y="2457"/>
                  </a:lnTo>
                  <a:lnTo>
                    <a:pt x="6700" y="2129"/>
                  </a:lnTo>
                  <a:lnTo>
                    <a:pt x="6551" y="1832"/>
                  </a:lnTo>
                  <a:lnTo>
                    <a:pt x="6372" y="1534"/>
                  </a:lnTo>
                  <a:lnTo>
                    <a:pt x="6178" y="1266"/>
                  </a:lnTo>
                  <a:lnTo>
                    <a:pt x="5955" y="1028"/>
                  </a:lnTo>
                  <a:lnTo>
                    <a:pt x="5702" y="804"/>
                  </a:lnTo>
                  <a:lnTo>
                    <a:pt x="5434" y="596"/>
                  </a:lnTo>
                  <a:lnTo>
                    <a:pt x="5151" y="432"/>
                  </a:lnTo>
                  <a:lnTo>
                    <a:pt x="4839" y="283"/>
                  </a:lnTo>
                  <a:lnTo>
                    <a:pt x="4526" y="164"/>
                  </a:lnTo>
                  <a:lnTo>
                    <a:pt x="4184" y="75"/>
                  </a:lnTo>
                  <a:lnTo>
                    <a:pt x="3841" y="30"/>
                  </a:lnTo>
                  <a:lnTo>
                    <a:pt x="3663" y="15"/>
                  </a:lnTo>
                  <a:lnTo>
                    <a:pt x="3484" y="0"/>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1"/>
            <p:cNvSpPr/>
            <p:nvPr/>
          </p:nvSpPr>
          <p:spPr>
            <a:xfrm rot="-5400000">
              <a:off x="2145291" y="3999867"/>
              <a:ext cx="39492" cy="39492"/>
            </a:xfrm>
            <a:custGeom>
              <a:avLst/>
              <a:gdLst/>
              <a:ahLst/>
              <a:cxnLst/>
              <a:rect l="l" t="t" r="r" b="b"/>
              <a:pathLst>
                <a:path w="1639" h="1639" extrusionOk="0">
                  <a:moveTo>
                    <a:pt x="819" y="1"/>
                  </a:moveTo>
                  <a:lnTo>
                    <a:pt x="656" y="15"/>
                  </a:lnTo>
                  <a:lnTo>
                    <a:pt x="507" y="75"/>
                  </a:lnTo>
                  <a:lnTo>
                    <a:pt x="373" y="149"/>
                  </a:lnTo>
                  <a:lnTo>
                    <a:pt x="239" y="239"/>
                  </a:lnTo>
                  <a:lnTo>
                    <a:pt x="149" y="358"/>
                  </a:lnTo>
                  <a:lnTo>
                    <a:pt x="75" y="507"/>
                  </a:lnTo>
                  <a:lnTo>
                    <a:pt x="15" y="656"/>
                  </a:lnTo>
                  <a:lnTo>
                    <a:pt x="1" y="819"/>
                  </a:lnTo>
                  <a:lnTo>
                    <a:pt x="15" y="983"/>
                  </a:lnTo>
                  <a:lnTo>
                    <a:pt x="75" y="1147"/>
                  </a:lnTo>
                  <a:lnTo>
                    <a:pt x="149" y="1281"/>
                  </a:lnTo>
                  <a:lnTo>
                    <a:pt x="239" y="1400"/>
                  </a:lnTo>
                  <a:lnTo>
                    <a:pt x="373" y="1504"/>
                  </a:lnTo>
                  <a:lnTo>
                    <a:pt x="507" y="1579"/>
                  </a:lnTo>
                  <a:lnTo>
                    <a:pt x="656" y="1623"/>
                  </a:lnTo>
                  <a:lnTo>
                    <a:pt x="819" y="1638"/>
                  </a:lnTo>
                  <a:lnTo>
                    <a:pt x="983" y="1623"/>
                  </a:lnTo>
                  <a:lnTo>
                    <a:pt x="1147" y="1579"/>
                  </a:lnTo>
                  <a:lnTo>
                    <a:pt x="1281" y="1504"/>
                  </a:lnTo>
                  <a:lnTo>
                    <a:pt x="1400" y="1400"/>
                  </a:lnTo>
                  <a:lnTo>
                    <a:pt x="1504" y="1281"/>
                  </a:lnTo>
                  <a:lnTo>
                    <a:pt x="1579" y="1147"/>
                  </a:lnTo>
                  <a:lnTo>
                    <a:pt x="1623" y="983"/>
                  </a:lnTo>
                  <a:lnTo>
                    <a:pt x="1638" y="819"/>
                  </a:lnTo>
                  <a:lnTo>
                    <a:pt x="1623" y="656"/>
                  </a:lnTo>
                  <a:lnTo>
                    <a:pt x="1579" y="507"/>
                  </a:lnTo>
                  <a:lnTo>
                    <a:pt x="1504" y="358"/>
                  </a:lnTo>
                  <a:lnTo>
                    <a:pt x="1400" y="239"/>
                  </a:lnTo>
                  <a:lnTo>
                    <a:pt x="1281" y="149"/>
                  </a:lnTo>
                  <a:lnTo>
                    <a:pt x="1147" y="75"/>
                  </a:lnTo>
                  <a:lnTo>
                    <a:pt x="983" y="15"/>
                  </a:lnTo>
                  <a:lnTo>
                    <a:pt x="8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1"/>
            <p:cNvSpPr/>
            <p:nvPr/>
          </p:nvSpPr>
          <p:spPr>
            <a:xfrm rot="-5400000">
              <a:off x="1766144" y="4408434"/>
              <a:ext cx="52744" cy="52768"/>
            </a:xfrm>
            <a:custGeom>
              <a:avLst/>
              <a:gdLst/>
              <a:ahLst/>
              <a:cxnLst/>
              <a:rect l="l" t="t" r="r" b="b"/>
              <a:pathLst>
                <a:path w="2189" h="2190" extrusionOk="0">
                  <a:moveTo>
                    <a:pt x="1102" y="1"/>
                  </a:moveTo>
                  <a:lnTo>
                    <a:pt x="983" y="16"/>
                  </a:lnTo>
                  <a:lnTo>
                    <a:pt x="879" y="31"/>
                  </a:lnTo>
                  <a:lnTo>
                    <a:pt x="775" y="60"/>
                  </a:lnTo>
                  <a:lnTo>
                    <a:pt x="670" y="90"/>
                  </a:lnTo>
                  <a:lnTo>
                    <a:pt x="581" y="135"/>
                  </a:lnTo>
                  <a:lnTo>
                    <a:pt x="492" y="194"/>
                  </a:lnTo>
                  <a:lnTo>
                    <a:pt x="402" y="254"/>
                  </a:lnTo>
                  <a:lnTo>
                    <a:pt x="328" y="328"/>
                  </a:lnTo>
                  <a:lnTo>
                    <a:pt x="254" y="403"/>
                  </a:lnTo>
                  <a:lnTo>
                    <a:pt x="194" y="492"/>
                  </a:lnTo>
                  <a:lnTo>
                    <a:pt x="134" y="582"/>
                  </a:lnTo>
                  <a:lnTo>
                    <a:pt x="90" y="671"/>
                  </a:lnTo>
                  <a:lnTo>
                    <a:pt x="60" y="775"/>
                  </a:lnTo>
                  <a:lnTo>
                    <a:pt x="30" y="879"/>
                  </a:lnTo>
                  <a:lnTo>
                    <a:pt x="15" y="983"/>
                  </a:lnTo>
                  <a:lnTo>
                    <a:pt x="0" y="1103"/>
                  </a:lnTo>
                  <a:lnTo>
                    <a:pt x="15" y="1207"/>
                  </a:lnTo>
                  <a:lnTo>
                    <a:pt x="30" y="1326"/>
                  </a:lnTo>
                  <a:lnTo>
                    <a:pt x="60" y="1430"/>
                  </a:lnTo>
                  <a:lnTo>
                    <a:pt x="90" y="1519"/>
                  </a:lnTo>
                  <a:lnTo>
                    <a:pt x="134" y="1624"/>
                  </a:lnTo>
                  <a:lnTo>
                    <a:pt x="194" y="1713"/>
                  </a:lnTo>
                  <a:lnTo>
                    <a:pt x="254" y="1802"/>
                  </a:lnTo>
                  <a:lnTo>
                    <a:pt x="328" y="1877"/>
                  </a:lnTo>
                  <a:lnTo>
                    <a:pt x="402" y="1936"/>
                  </a:lnTo>
                  <a:lnTo>
                    <a:pt x="492" y="2011"/>
                  </a:lnTo>
                  <a:lnTo>
                    <a:pt x="581" y="2055"/>
                  </a:lnTo>
                  <a:lnTo>
                    <a:pt x="670" y="2100"/>
                  </a:lnTo>
                  <a:lnTo>
                    <a:pt x="775" y="2145"/>
                  </a:lnTo>
                  <a:lnTo>
                    <a:pt x="879" y="2174"/>
                  </a:lnTo>
                  <a:lnTo>
                    <a:pt x="983" y="2189"/>
                  </a:lnTo>
                  <a:lnTo>
                    <a:pt x="1206" y="2189"/>
                  </a:lnTo>
                  <a:lnTo>
                    <a:pt x="1325" y="2174"/>
                  </a:lnTo>
                  <a:lnTo>
                    <a:pt x="1430" y="2145"/>
                  </a:lnTo>
                  <a:lnTo>
                    <a:pt x="1519" y="2100"/>
                  </a:lnTo>
                  <a:lnTo>
                    <a:pt x="1623" y="2055"/>
                  </a:lnTo>
                  <a:lnTo>
                    <a:pt x="1712" y="2011"/>
                  </a:lnTo>
                  <a:lnTo>
                    <a:pt x="1787" y="1936"/>
                  </a:lnTo>
                  <a:lnTo>
                    <a:pt x="1876" y="1877"/>
                  </a:lnTo>
                  <a:lnTo>
                    <a:pt x="1936" y="1802"/>
                  </a:lnTo>
                  <a:lnTo>
                    <a:pt x="2010" y="1713"/>
                  </a:lnTo>
                  <a:lnTo>
                    <a:pt x="2055" y="1624"/>
                  </a:lnTo>
                  <a:lnTo>
                    <a:pt x="2100" y="1519"/>
                  </a:lnTo>
                  <a:lnTo>
                    <a:pt x="2144" y="1430"/>
                  </a:lnTo>
                  <a:lnTo>
                    <a:pt x="2174" y="1326"/>
                  </a:lnTo>
                  <a:lnTo>
                    <a:pt x="2189" y="1207"/>
                  </a:lnTo>
                  <a:lnTo>
                    <a:pt x="2189" y="1103"/>
                  </a:lnTo>
                  <a:lnTo>
                    <a:pt x="2189" y="983"/>
                  </a:lnTo>
                  <a:lnTo>
                    <a:pt x="2174" y="879"/>
                  </a:lnTo>
                  <a:lnTo>
                    <a:pt x="2144" y="775"/>
                  </a:lnTo>
                  <a:lnTo>
                    <a:pt x="2100" y="671"/>
                  </a:lnTo>
                  <a:lnTo>
                    <a:pt x="2055" y="582"/>
                  </a:lnTo>
                  <a:lnTo>
                    <a:pt x="2010" y="492"/>
                  </a:lnTo>
                  <a:lnTo>
                    <a:pt x="1936" y="403"/>
                  </a:lnTo>
                  <a:lnTo>
                    <a:pt x="1876" y="328"/>
                  </a:lnTo>
                  <a:lnTo>
                    <a:pt x="1787" y="254"/>
                  </a:lnTo>
                  <a:lnTo>
                    <a:pt x="1712" y="194"/>
                  </a:lnTo>
                  <a:lnTo>
                    <a:pt x="1623" y="135"/>
                  </a:lnTo>
                  <a:lnTo>
                    <a:pt x="1519" y="90"/>
                  </a:lnTo>
                  <a:lnTo>
                    <a:pt x="1430" y="60"/>
                  </a:lnTo>
                  <a:lnTo>
                    <a:pt x="1325" y="31"/>
                  </a:lnTo>
                  <a:lnTo>
                    <a:pt x="1206" y="16"/>
                  </a:lnTo>
                  <a:lnTo>
                    <a:pt x="1102"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1"/>
            <p:cNvSpPr/>
            <p:nvPr/>
          </p:nvSpPr>
          <p:spPr>
            <a:xfrm rot="-5400000">
              <a:off x="1137506" y="4359473"/>
              <a:ext cx="52407" cy="52768"/>
            </a:xfrm>
            <a:custGeom>
              <a:avLst/>
              <a:gdLst/>
              <a:ahLst/>
              <a:cxnLst/>
              <a:rect l="l" t="t" r="r" b="b"/>
              <a:pathLst>
                <a:path w="2175" h="2190" extrusionOk="0">
                  <a:moveTo>
                    <a:pt x="969" y="1"/>
                  </a:moveTo>
                  <a:lnTo>
                    <a:pt x="864" y="31"/>
                  </a:lnTo>
                  <a:lnTo>
                    <a:pt x="760" y="46"/>
                  </a:lnTo>
                  <a:lnTo>
                    <a:pt x="656" y="90"/>
                  </a:lnTo>
                  <a:lnTo>
                    <a:pt x="567" y="135"/>
                  </a:lnTo>
                  <a:lnTo>
                    <a:pt x="477" y="194"/>
                  </a:lnTo>
                  <a:lnTo>
                    <a:pt x="388" y="254"/>
                  </a:lnTo>
                  <a:lnTo>
                    <a:pt x="314" y="328"/>
                  </a:lnTo>
                  <a:lnTo>
                    <a:pt x="239" y="403"/>
                  </a:lnTo>
                  <a:lnTo>
                    <a:pt x="180" y="477"/>
                  </a:lnTo>
                  <a:lnTo>
                    <a:pt x="120" y="567"/>
                  </a:lnTo>
                  <a:lnTo>
                    <a:pt x="75" y="671"/>
                  </a:lnTo>
                  <a:lnTo>
                    <a:pt x="46" y="775"/>
                  </a:lnTo>
                  <a:lnTo>
                    <a:pt x="16" y="879"/>
                  </a:lnTo>
                  <a:lnTo>
                    <a:pt x="1" y="983"/>
                  </a:lnTo>
                  <a:lnTo>
                    <a:pt x="1" y="1088"/>
                  </a:lnTo>
                  <a:lnTo>
                    <a:pt x="1" y="1207"/>
                  </a:lnTo>
                  <a:lnTo>
                    <a:pt x="16" y="1311"/>
                  </a:lnTo>
                  <a:lnTo>
                    <a:pt x="46" y="1415"/>
                  </a:lnTo>
                  <a:lnTo>
                    <a:pt x="75" y="1519"/>
                  </a:lnTo>
                  <a:lnTo>
                    <a:pt x="120" y="1609"/>
                  </a:lnTo>
                  <a:lnTo>
                    <a:pt x="180" y="1713"/>
                  </a:lnTo>
                  <a:lnTo>
                    <a:pt x="239" y="1787"/>
                  </a:lnTo>
                  <a:lnTo>
                    <a:pt x="314" y="1862"/>
                  </a:lnTo>
                  <a:lnTo>
                    <a:pt x="388" y="1936"/>
                  </a:lnTo>
                  <a:lnTo>
                    <a:pt x="477" y="1996"/>
                  </a:lnTo>
                  <a:lnTo>
                    <a:pt x="567" y="2055"/>
                  </a:lnTo>
                  <a:lnTo>
                    <a:pt x="656" y="2100"/>
                  </a:lnTo>
                  <a:lnTo>
                    <a:pt x="760" y="2145"/>
                  </a:lnTo>
                  <a:lnTo>
                    <a:pt x="864" y="2160"/>
                  </a:lnTo>
                  <a:lnTo>
                    <a:pt x="969" y="2189"/>
                  </a:lnTo>
                  <a:lnTo>
                    <a:pt x="1192" y="2189"/>
                  </a:lnTo>
                  <a:lnTo>
                    <a:pt x="1311" y="2160"/>
                  </a:lnTo>
                  <a:lnTo>
                    <a:pt x="1415" y="2145"/>
                  </a:lnTo>
                  <a:lnTo>
                    <a:pt x="1519" y="2100"/>
                  </a:lnTo>
                  <a:lnTo>
                    <a:pt x="1609" y="2055"/>
                  </a:lnTo>
                  <a:lnTo>
                    <a:pt x="1698" y="1996"/>
                  </a:lnTo>
                  <a:lnTo>
                    <a:pt x="1787" y="1936"/>
                  </a:lnTo>
                  <a:lnTo>
                    <a:pt x="1862" y="1862"/>
                  </a:lnTo>
                  <a:lnTo>
                    <a:pt x="1936" y="1787"/>
                  </a:lnTo>
                  <a:lnTo>
                    <a:pt x="1996" y="1713"/>
                  </a:lnTo>
                  <a:lnTo>
                    <a:pt x="2055" y="1609"/>
                  </a:lnTo>
                  <a:lnTo>
                    <a:pt x="2100" y="1519"/>
                  </a:lnTo>
                  <a:lnTo>
                    <a:pt x="2130" y="1415"/>
                  </a:lnTo>
                  <a:lnTo>
                    <a:pt x="2160" y="1311"/>
                  </a:lnTo>
                  <a:lnTo>
                    <a:pt x="2174" y="1207"/>
                  </a:lnTo>
                  <a:lnTo>
                    <a:pt x="2174" y="1088"/>
                  </a:lnTo>
                  <a:lnTo>
                    <a:pt x="2174" y="983"/>
                  </a:lnTo>
                  <a:lnTo>
                    <a:pt x="2160" y="879"/>
                  </a:lnTo>
                  <a:lnTo>
                    <a:pt x="2130" y="775"/>
                  </a:lnTo>
                  <a:lnTo>
                    <a:pt x="2100" y="671"/>
                  </a:lnTo>
                  <a:lnTo>
                    <a:pt x="2055" y="567"/>
                  </a:lnTo>
                  <a:lnTo>
                    <a:pt x="1996" y="477"/>
                  </a:lnTo>
                  <a:lnTo>
                    <a:pt x="1936" y="403"/>
                  </a:lnTo>
                  <a:lnTo>
                    <a:pt x="1862" y="328"/>
                  </a:lnTo>
                  <a:lnTo>
                    <a:pt x="1787" y="254"/>
                  </a:lnTo>
                  <a:lnTo>
                    <a:pt x="1698" y="194"/>
                  </a:lnTo>
                  <a:lnTo>
                    <a:pt x="1609" y="135"/>
                  </a:lnTo>
                  <a:lnTo>
                    <a:pt x="1519" y="90"/>
                  </a:lnTo>
                  <a:lnTo>
                    <a:pt x="1415" y="46"/>
                  </a:lnTo>
                  <a:lnTo>
                    <a:pt x="1311" y="31"/>
                  </a:lnTo>
                  <a:lnTo>
                    <a:pt x="1192" y="1"/>
                  </a:ln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1"/>
            <p:cNvSpPr/>
            <p:nvPr/>
          </p:nvSpPr>
          <p:spPr>
            <a:xfrm rot="-5400000">
              <a:off x="332408" y="3509895"/>
              <a:ext cx="458070" cy="1196293"/>
            </a:xfrm>
            <a:custGeom>
              <a:avLst/>
              <a:gdLst/>
              <a:ahLst/>
              <a:cxnLst/>
              <a:rect l="l" t="t" r="r" b="b"/>
              <a:pathLst>
                <a:path w="19011" h="49649" extrusionOk="0">
                  <a:moveTo>
                    <a:pt x="13116" y="1"/>
                  </a:moveTo>
                  <a:lnTo>
                    <a:pt x="9722" y="135"/>
                  </a:lnTo>
                  <a:lnTo>
                    <a:pt x="6298" y="1"/>
                  </a:lnTo>
                  <a:lnTo>
                    <a:pt x="6298" y="1"/>
                  </a:lnTo>
                  <a:lnTo>
                    <a:pt x="6580" y="2502"/>
                  </a:lnTo>
                  <a:lnTo>
                    <a:pt x="6878" y="5152"/>
                  </a:lnTo>
                  <a:lnTo>
                    <a:pt x="7206" y="8322"/>
                  </a:lnTo>
                  <a:lnTo>
                    <a:pt x="7533" y="11687"/>
                  </a:lnTo>
                  <a:lnTo>
                    <a:pt x="7682" y="13339"/>
                  </a:lnTo>
                  <a:lnTo>
                    <a:pt x="7816" y="14932"/>
                  </a:lnTo>
                  <a:lnTo>
                    <a:pt x="7935" y="16406"/>
                  </a:lnTo>
                  <a:lnTo>
                    <a:pt x="8024" y="17746"/>
                  </a:lnTo>
                  <a:lnTo>
                    <a:pt x="8084" y="18892"/>
                  </a:lnTo>
                  <a:lnTo>
                    <a:pt x="8099" y="19800"/>
                  </a:lnTo>
                  <a:lnTo>
                    <a:pt x="8099" y="20470"/>
                  </a:lnTo>
                  <a:lnTo>
                    <a:pt x="8054" y="21125"/>
                  </a:lnTo>
                  <a:lnTo>
                    <a:pt x="7995" y="21765"/>
                  </a:lnTo>
                  <a:lnTo>
                    <a:pt x="7920" y="22376"/>
                  </a:lnTo>
                  <a:lnTo>
                    <a:pt x="7816" y="22971"/>
                  </a:lnTo>
                  <a:lnTo>
                    <a:pt x="7697" y="23537"/>
                  </a:lnTo>
                  <a:lnTo>
                    <a:pt x="7563" y="24103"/>
                  </a:lnTo>
                  <a:lnTo>
                    <a:pt x="7414" y="24639"/>
                  </a:lnTo>
                  <a:lnTo>
                    <a:pt x="7235" y="25175"/>
                  </a:lnTo>
                  <a:lnTo>
                    <a:pt x="7057" y="25681"/>
                  </a:lnTo>
                  <a:lnTo>
                    <a:pt x="6863" y="26187"/>
                  </a:lnTo>
                  <a:lnTo>
                    <a:pt x="6655" y="26663"/>
                  </a:lnTo>
                  <a:lnTo>
                    <a:pt x="6431" y="27140"/>
                  </a:lnTo>
                  <a:lnTo>
                    <a:pt x="6208" y="27601"/>
                  </a:lnTo>
                  <a:lnTo>
                    <a:pt x="5970" y="28048"/>
                  </a:lnTo>
                  <a:lnTo>
                    <a:pt x="5717" y="28480"/>
                  </a:lnTo>
                  <a:lnTo>
                    <a:pt x="5464" y="28911"/>
                  </a:lnTo>
                  <a:lnTo>
                    <a:pt x="5211" y="29328"/>
                  </a:lnTo>
                  <a:lnTo>
                    <a:pt x="4690" y="30147"/>
                  </a:lnTo>
                  <a:lnTo>
                    <a:pt x="4169" y="30936"/>
                  </a:lnTo>
                  <a:lnTo>
                    <a:pt x="3648" y="31695"/>
                  </a:lnTo>
                  <a:lnTo>
                    <a:pt x="3141" y="32454"/>
                  </a:lnTo>
                  <a:lnTo>
                    <a:pt x="2650" y="33199"/>
                  </a:lnTo>
                  <a:lnTo>
                    <a:pt x="2204" y="33943"/>
                  </a:lnTo>
                  <a:lnTo>
                    <a:pt x="1995" y="34300"/>
                  </a:lnTo>
                  <a:lnTo>
                    <a:pt x="1802" y="34673"/>
                  </a:lnTo>
                  <a:lnTo>
                    <a:pt x="1593" y="34970"/>
                  </a:lnTo>
                  <a:lnTo>
                    <a:pt x="1400" y="35283"/>
                  </a:lnTo>
                  <a:lnTo>
                    <a:pt x="1206" y="35596"/>
                  </a:lnTo>
                  <a:lnTo>
                    <a:pt x="1042" y="35908"/>
                  </a:lnTo>
                  <a:lnTo>
                    <a:pt x="879" y="36236"/>
                  </a:lnTo>
                  <a:lnTo>
                    <a:pt x="730" y="36578"/>
                  </a:lnTo>
                  <a:lnTo>
                    <a:pt x="596" y="36920"/>
                  </a:lnTo>
                  <a:lnTo>
                    <a:pt x="477" y="37263"/>
                  </a:lnTo>
                  <a:lnTo>
                    <a:pt x="373" y="37620"/>
                  </a:lnTo>
                  <a:lnTo>
                    <a:pt x="268" y="37977"/>
                  </a:lnTo>
                  <a:lnTo>
                    <a:pt x="194" y="38335"/>
                  </a:lnTo>
                  <a:lnTo>
                    <a:pt x="119" y="38707"/>
                  </a:lnTo>
                  <a:lnTo>
                    <a:pt x="75" y="39079"/>
                  </a:lnTo>
                  <a:lnTo>
                    <a:pt x="30" y="39466"/>
                  </a:lnTo>
                  <a:lnTo>
                    <a:pt x="15" y="39838"/>
                  </a:lnTo>
                  <a:lnTo>
                    <a:pt x="0" y="40225"/>
                  </a:lnTo>
                  <a:lnTo>
                    <a:pt x="15" y="40687"/>
                  </a:lnTo>
                  <a:lnTo>
                    <a:pt x="45" y="41119"/>
                  </a:lnTo>
                  <a:lnTo>
                    <a:pt x="90" y="41565"/>
                  </a:lnTo>
                  <a:lnTo>
                    <a:pt x="164" y="41997"/>
                  </a:lnTo>
                  <a:lnTo>
                    <a:pt x="253" y="42429"/>
                  </a:lnTo>
                  <a:lnTo>
                    <a:pt x="358" y="42846"/>
                  </a:lnTo>
                  <a:lnTo>
                    <a:pt x="492" y="43247"/>
                  </a:lnTo>
                  <a:lnTo>
                    <a:pt x="640" y="43649"/>
                  </a:lnTo>
                  <a:lnTo>
                    <a:pt x="804" y="44051"/>
                  </a:lnTo>
                  <a:lnTo>
                    <a:pt x="983" y="44424"/>
                  </a:lnTo>
                  <a:lnTo>
                    <a:pt x="1176" y="44811"/>
                  </a:lnTo>
                  <a:lnTo>
                    <a:pt x="1385" y="45168"/>
                  </a:lnTo>
                  <a:lnTo>
                    <a:pt x="1608" y="45525"/>
                  </a:lnTo>
                  <a:lnTo>
                    <a:pt x="1861" y="45868"/>
                  </a:lnTo>
                  <a:lnTo>
                    <a:pt x="2114" y="46195"/>
                  </a:lnTo>
                  <a:lnTo>
                    <a:pt x="2382" y="46523"/>
                  </a:lnTo>
                  <a:lnTo>
                    <a:pt x="2665" y="46835"/>
                  </a:lnTo>
                  <a:lnTo>
                    <a:pt x="2963" y="47118"/>
                  </a:lnTo>
                  <a:lnTo>
                    <a:pt x="3275" y="47401"/>
                  </a:lnTo>
                  <a:lnTo>
                    <a:pt x="3603" y="47669"/>
                  </a:lnTo>
                  <a:lnTo>
                    <a:pt x="3930" y="47922"/>
                  </a:lnTo>
                  <a:lnTo>
                    <a:pt x="4273" y="48160"/>
                  </a:lnTo>
                  <a:lnTo>
                    <a:pt x="4630" y="48384"/>
                  </a:lnTo>
                  <a:lnTo>
                    <a:pt x="5002" y="48592"/>
                  </a:lnTo>
                  <a:lnTo>
                    <a:pt x="5375" y="48785"/>
                  </a:lnTo>
                  <a:lnTo>
                    <a:pt x="5762" y="48964"/>
                  </a:lnTo>
                  <a:lnTo>
                    <a:pt x="6164" y="49128"/>
                  </a:lnTo>
                  <a:lnTo>
                    <a:pt x="6565" y="49262"/>
                  </a:lnTo>
                  <a:lnTo>
                    <a:pt x="6982" y="49396"/>
                  </a:lnTo>
                  <a:lnTo>
                    <a:pt x="7399" y="49500"/>
                  </a:lnTo>
                  <a:lnTo>
                    <a:pt x="7816" y="49589"/>
                  </a:lnTo>
                  <a:lnTo>
                    <a:pt x="8263" y="49649"/>
                  </a:lnTo>
                  <a:lnTo>
                    <a:pt x="8263" y="49649"/>
                  </a:lnTo>
                  <a:lnTo>
                    <a:pt x="8129" y="49202"/>
                  </a:lnTo>
                  <a:lnTo>
                    <a:pt x="7995" y="48785"/>
                  </a:lnTo>
                  <a:lnTo>
                    <a:pt x="7846" y="48369"/>
                  </a:lnTo>
                  <a:lnTo>
                    <a:pt x="7682" y="47967"/>
                  </a:lnTo>
                  <a:lnTo>
                    <a:pt x="7503" y="47595"/>
                  </a:lnTo>
                  <a:lnTo>
                    <a:pt x="7310" y="47222"/>
                  </a:lnTo>
                  <a:lnTo>
                    <a:pt x="7116" y="46865"/>
                  </a:lnTo>
                  <a:lnTo>
                    <a:pt x="6923" y="46508"/>
                  </a:lnTo>
                  <a:lnTo>
                    <a:pt x="6670" y="46404"/>
                  </a:lnTo>
                  <a:lnTo>
                    <a:pt x="6417" y="46284"/>
                  </a:lnTo>
                  <a:lnTo>
                    <a:pt x="6178" y="46165"/>
                  </a:lnTo>
                  <a:lnTo>
                    <a:pt x="5940" y="46031"/>
                  </a:lnTo>
                  <a:lnTo>
                    <a:pt x="5702" y="45897"/>
                  </a:lnTo>
                  <a:lnTo>
                    <a:pt x="5479" y="45749"/>
                  </a:lnTo>
                  <a:lnTo>
                    <a:pt x="5255" y="45585"/>
                  </a:lnTo>
                  <a:lnTo>
                    <a:pt x="5047" y="45421"/>
                  </a:lnTo>
                  <a:lnTo>
                    <a:pt x="4839" y="45257"/>
                  </a:lnTo>
                  <a:lnTo>
                    <a:pt x="4645" y="45079"/>
                  </a:lnTo>
                  <a:lnTo>
                    <a:pt x="4452" y="44885"/>
                  </a:lnTo>
                  <a:lnTo>
                    <a:pt x="4258" y="44692"/>
                  </a:lnTo>
                  <a:lnTo>
                    <a:pt x="4079" y="44498"/>
                  </a:lnTo>
                  <a:lnTo>
                    <a:pt x="3901" y="44290"/>
                  </a:lnTo>
                  <a:lnTo>
                    <a:pt x="3737" y="44066"/>
                  </a:lnTo>
                  <a:lnTo>
                    <a:pt x="3588" y="43858"/>
                  </a:lnTo>
                  <a:lnTo>
                    <a:pt x="3439" y="43635"/>
                  </a:lnTo>
                  <a:lnTo>
                    <a:pt x="3290" y="43396"/>
                  </a:lnTo>
                  <a:lnTo>
                    <a:pt x="3156" y="43158"/>
                  </a:lnTo>
                  <a:lnTo>
                    <a:pt x="3037" y="42920"/>
                  </a:lnTo>
                  <a:lnTo>
                    <a:pt x="2918" y="42667"/>
                  </a:lnTo>
                  <a:lnTo>
                    <a:pt x="2814" y="42429"/>
                  </a:lnTo>
                  <a:lnTo>
                    <a:pt x="2710" y="42161"/>
                  </a:lnTo>
                  <a:lnTo>
                    <a:pt x="2620" y="41908"/>
                  </a:lnTo>
                  <a:lnTo>
                    <a:pt x="2546" y="41640"/>
                  </a:lnTo>
                  <a:lnTo>
                    <a:pt x="2472" y="41372"/>
                  </a:lnTo>
                  <a:lnTo>
                    <a:pt x="2412" y="41104"/>
                  </a:lnTo>
                  <a:lnTo>
                    <a:pt x="2367" y="40821"/>
                  </a:lnTo>
                  <a:lnTo>
                    <a:pt x="2338" y="40538"/>
                  </a:lnTo>
                  <a:lnTo>
                    <a:pt x="2308" y="40255"/>
                  </a:lnTo>
                  <a:lnTo>
                    <a:pt x="2293" y="39972"/>
                  </a:lnTo>
                  <a:lnTo>
                    <a:pt x="2278" y="39689"/>
                  </a:lnTo>
                  <a:lnTo>
                    <a:pt x="2293" y="39302"/>
                  </a:lnTo>
                  <a:lnTo>
                    <a:pt x="2323" y="38930"/>
                  </a:lnTo>
                  <a:lnTo>
                    <a:pt x="2367" y="38558"/>
                  </a:lnTo>
                  <a:lnTo>
                    <a:pt x="2427" y="38201"/>
                  </a:lnTo>
                  <a:lnTo>
                    <a:pt x="2516" y="37843"/>
                  </a:lnTo>
                  <a:lnTo>
                    <a:pt x="2620" y="37501"/>
                  </a:lnTo>
                  <a:lnTo>
                    <a:pt x="2725" y="37159"/>
                  </a:lnTo>
                  <a:lnTo>
                    <a:pt x="2859" y="36816"/>
                  </a:lnTo>
                  <a:lnTo>
                    <a:pt x="3007" y="36504"/>
                  </a:lnTo>
                  <a:lnTo>
                    <a:pt x="3171" y="36176"/>
                  </a:lnTo>
                  <a:lnTo>
                    <a:pt x="3350" y="35878"/>
                  </a:lnTo>
                  <a:lnTo>
                    <a:pt x="3543" y="35581"/>
                  </a:lnTo>
                  <a:lnTo>
                    <a:pt x="3737" y="35283"/>
                  </a:lnTo>
                  <a:lnTo>
                    <a:pt x="3960" y="35015"/>
                  </a:lnTo>
                  <a:lnTo>
                    <a:pt x="4198" y="34747"/>
                  </a:lnTo>
                  <a:lnTo>
                    <a:pt x="4437" y="34479"/>
                  </a:lnTo>
                  <a:lnTo>
                    <a:pt x="4690" y="34241"/>
                  </a:lnTo>
                  <a:lnTo>
                    <a:pt x="4958" y="34018"/>
                  </a:lnTo>
                  <a:lnTo>
                    <a:pt x="5241" y="33794"/>
                  </a:lnTo>
                  <a:lnTo>
                    <a:pt x="5523" y="33586"/>
                  </a:lnTo>
                  <a:lnTo>
                    <a:pt x="5821" y="33392"/>
                  </a:lnTo>
                  <a:lnTo>
                    <a:pt x="6134" y="33214"/>
                  </a:lnTo>
                  <a:lnTo>
                    <a:pt x="6446" y="33065"/>
                  </a:lnTo>
                  <a:lnTo>
                    <a:pt x="6774" y="32916"/>
                  </a:lnTo>
                  <a:lnTo>
                    <a:pt x="7101" y="32782"/>
                  </a:lnTo>
                  <a:lnTo>
                    <a:pt x="7444" y="32663"/>
                  </a:lnTo>
                  <a:lnTo>
                    <a:pt x="7801" y="32559"/>
                  </a:lnTo>
                  <a:lnTo>
                    <a:pt x="8158" y="32484"/>
                  </a:lnTo>
                  <a:lnTo>
                    <a:pt x="8516" y="32425"/>
                  </a:lnTo>
                  <a:lnTo>
                    <a:pt x="8888" y="32365"/>
                  </a:lnTo>
                  <a:lnTo>
                    <a:pt x="9260" y="32350"/>
                  </a:lnTo>
                  <a:lnTo>
                    <a:pt x="9632" y="32335"/>
                  </a:lnTo>
                  <a:lnTo>
                    <a:pt x="10004" y="32350"/>
                  </a:lnTo>
                  <a:lnTo>
                    <a:pt x="10377" y="32365"/>
                  </a:lnTo>
                  <a:lnTo>
                    <a:pt x="10749" y="32425"/>
                  </a:lnTo>
                  <a:lnTo>
                    <a:pt x="11121" y="32484"/>
                  </a:lnTo>
                  <a:lnTo>
                    <a:pt x="11463" y="32559"/>
                  </a:lnTo>
                  <a:lnTo>
                    <a:pt x="11821" y="32663"/>
                  </a:lnTo>
                  <a:lnTo>
                    <a:pt x="12163" y="32782"/>
                  </a:lnTo>
                  <a:lnTo>
                    <a:pt x="12490" y="32916"/>
                  </a:lnTo>
                  <a:lnTo>
                    <a:pt x="12818" y="33065"/>
                  </a:lnTo>
                  <a:lnTo>
                    <a:pt x="13131" y="33214"/>
                  </a:lnTo>
                  <a:lnTo>
                    <a:pt x="13443" y="33392"/>
                  </a:lnTo>
                  <a:lnTo>
                    <a:pt x="13741" y="33586"/>
                  </a:lnTo>
                  <a:lnTo>
                    <a:pt x="14024" y="33794"/>
                  </a:lnTo>
                  <a:lnTo>
                    <a:pt x="14307" y="34018"/>
                  </a:lnTo>
                  <a:lnTo>
                    <a:pt x="14575" y="34241"/>
                  </a:lnTo>
                  <a:lnTo>
                    <a:pt x="14828" y="34479"/>
                  </a:lnTo>
                  <a:lnTo>
                    <a:pt x="15066" y="34747"/>
                  </a:lnTo>
                  <a:lnTo>
                    <a:pt x="15304" y="35015"/>
                  </a:lnTo>
                  <a:lnTo>
                    <a:pt x="15527" y="35283"/>
                  </a:lnTo>
                  <a:lnTo>
                    <a:pt x="15721" y="35581"/>
                  </a:lnTo>
                  <a:lnTo>
                    <a:pt x="15914" y="35878"/>
                  </a:lnTo>
                  <a:lnTo>
                    <a:pt x="16093" y="36176"/>
                  </a:lnTo>
                  <a:lnTo>
                    <a:pt x="16257" y="36504"/>
                  </a:lnTo>
                  <a:lnTo>
                    <a:pt x="16406" y="36816"/>
                  </a:lnTo>
                  <a:lnTo>
                    <a:pt x="16540" y="37159"/>
                  </a:lnTo>
                  <a:lnTo>
                    <a:pt x="16644" y="37501"/>
                  </a:lnTo>
                  <a:lnTo>
                    <a:pt x="16748" y="37843"/>
                  </a:lnTo>
                  <a:lnTo>
                    <a:pt x="16837" y="38201"/>
                  </a:lnTo>
                  <a:lnTo>
                    <a:pt x="16897" y="38558"/>
                  </a:lnTo>
                  <a:lnTo>
                    <a:pt x="16942" y="38930"/>
                  </a:lnTo>
                  <a:lnTo>
                    <a:pt x="16971" y="39302"/>
                  </a:lnTo>
                  <a:lnTo>
                    <a:pt x="16986" y="39689"/>
                  </a:lnTo>
                  <a:lnTo>
                    <a:pt x="16971" y="39987"/>
                  </a:lnTo>
                  <a:lnTo>
                    <a:pt x="16957" y="40285"/>
                  </a:lnTo>
                  <a:lnTo>
                    <a:pt x="16927" y="40568"/>
                  </a:lnTo>
                  <a:lnTo>
                    <a:pt x="16882" y="40866"/>
                  </a:lnTo>
                  <a:lnTo>
                    <a:pt x="16837" y="41148"/>
                  </a:lnTo>
                  <a:lnTo>
                    <a:pt x="16778" y="41431"/>
                  </a:lnTo>
                  <a:lnTo>
                    <a:pt x="16703" y="41714"/>
                  </a:lnTo>
                  <a:lnTo>
                    <a:pt x="16614" y="41982"/>
                  </a:lnTo>
                  <a:lnTo>
                    <a:pt x="16525" y="42250"/>
                  </a:lnTo>
                  <a:lnTo>
                    <a:pt x="16421" y="42518"/>
                  </a:lnTo>
                  <a:lnTo>
                    <a:pt x="16302" y="42771"/>
                  </a:lnTo>
                  <a:lnTo>
                    <a:pt x="16182" y="43024"/>
                  </a:lnTo>
                  <a:lnTo>
                    <a:pt x="16048" y="43277"/>
                  </a:lnTo>
                  <a:lnTo>
                    <a:pt x="15900" y="43515"/>
                  </a:lnTo>
                  <a:lnTo>
                    <a:pt x="15751" y="43754"/>
                  </a:lnTo>
                  <a:lnTo>
                    <a:pt x="15587" y="43992"/>
                  </a:lnTo>
                  <a:lnTo>
                    <a:pt x="15423" y="44215"/>
                  </a:lnTo>
                  <a:lnTo>
                    <a:pt x="15245" y="44424"/>
                  </a:lnTo>
                  <a:lnTo>
                    <a:pt x="15066" y="44632"/>
                  </a:lnTo>
                  <a:lnTo>
                    <a:pt x="14872" y="44840"/>
                  </a:lnTo>
                  <a:lnTo>
                    <a:pt x="14664" y="45034"/>
                  </a:lnTo>
                  <a:lnTo>
                    <a:pt x="14456" y="45227"/>
                  </a:lnTo>
                  <a:lnTo>
                    <a:pt x="14247" y="45406"/>
                  </a:lnTo>
                  <a:lnTo>
                    <a:pt x="14024" y="45570"/>
                  </a:lnTo>
                  <a:lnTo>
                    <a:pt x="13801" y="45734"/>
                  </a:lnTo>
                  <a:lnTo>
                    <a:pt x="13562" y="45897"/>
                  </a:lnTo>
                  <a:lnTo>
                    <a:pt x="13324" y="46031"/>
                  </a:lnTo>
                  <a:lnTo>
                    <a:pt x="13086" y="46180"/>
                  </a:lnTo>
                  <a:lnTo>
                    <a:pt x="12833" y="46299"/>
                  </a:lnTo>
                  <a:lnTo>
                    <a:pt x="12565" y="46418"/>
                  </a:lnTo>
                  <a:lnTo>
                    <a:pt x="12312" y="46523"/>
                  </a:lnTo>
                  <a:lnTo>
                    <a:pt x="12044" y="46627"/>
                  </a:lnTo>
                  <a:lnTo>
                    <a:pt x="11850" y="46969"/>
                  </a:lnTo>
                  <a:lnTo>
                    <a:pt x="11672" y="47312"/>
                  </a:lnTo>
                  <a:lnTo>
                    <a:pt x="11493" y="47669"/>
                  </a:lnTo>
                  <a:lnTo>
                    <a:pt x="11314" y="48041"/>
                  </a:lnTo>
                  <a:lnTo>
                    <a:pt x="11166" y="48413"/>
                  </a:lnTo>
                  <a:lnTo>
                    <a:pt x="11017" y="48815"/>
                  </a:lnTo>
                  <a:lnTo>
                    <a:pt x="10883" y="49217"/>
                  </a:lnTo>
                  <a:lnTo>
                    <a:pt x="10778" y="49649"/>
                  </a:lnTo>
                  <a:lnTo>
                    <a:pt x="11210" y="49574"/>
                  </a:lnTo>
                  <a:lnTo>
                    <a:pt x="11627" y="49500"/>
                  </a:lnTo>
                  <a:lnTo>
                    <a:pt x="12059" y="49381"/>
                  </a:lnTo>
                  <a:lnTo>
                    <a:pt x="12461" y="49262"/>
                  </a:lnTo>
                  <a:lnTo>
                    <a:pt x="12863" y="49128"/>
                  </a:lnTo>
                  <a:lnTo>
                    <a:pt x="13265" y="48964"/>
                  </a:lnTo>
                  <a:lnTo>
                    <a:pt x="13652" y="48785"/>
                  </a:lnTo>
                  <a:lnTo>
                    <a:pt x="14024" y="48592"/>
                  </a:lnTo>
                  <a:lnTo>
                    <a:pt x="14396" y="48384"/>
                  </a:lnTo>
                  <a:lnTo>
                    <a:pt x="14738" y="48160"/>
                  </a:lnTo>
                  <a:lnTo>
                    <a:pt x="15096" y="47922"/>
                  </a:lnTo>
                  <a:lnTo>
                    <a:pt x="15423" y="47669"/>
                  </a:lnTo>
                  <a:lnTo>
                    <a:pt x="15751" y="47401"/>
                  </a:lnTo>
                  <a:lnTo>
                    <a:pt x="16048" y="47118"/>
                  </a:lnTo>
                  <a:lnTo>
                    <a:pt x="16346" y="46820"/>
                  </a:lnTo>
                  <a:lnTo>
                    <a:pt x="16629" y="46508"/>
                  </a:lnTo>
                  <a:lnTo>
                    <a:pt x="16912" y="46195"/>
                  </a:lnTo>
                  <a:lnTo>
                    <a:pt x="17165" y="45868"/>
                  </a:lnTo>
                  <a:lnTo>
                    <a:pt x="17403" y="45525"/>
                  </a:lnTo>
                  <a:lnTo>
                    <a:pt x="17626" y="45168"/>
                  </a:lnTo>
                  <a:lnTo>
                    <a:pt x="17835" y="44796"/>
                  </a:lnTo>
                  <a:lnTo>
                    <a:pt x="18028" y="44424"/>
                  </a:lnTo>
                  <a:lnTo>
                    <a:pt x="18207" y="44037"/>
                  </a:lnTo>
                  <a:lnTo>
                    <a:pt x="18371" y="43649"/>
                  </a:lnTo>
                  <a:lnTo>
                    <a:pt x="18520" y="43247"/>
                  </a:lnTo>
                  <a:lnTo>
                    <a:pt x="18654" y="42831"/>
                  </a:lnTo>
                  <a:lnTo>
                    <a:pt x="18758" y="42414"/>
                  </a:lnTo>
                  <a:lnTo>
                    <a:pt x="18847" y="41997"/>
                  </a:lnTo>
                  <a:lnTo>
                    <a:pt x="18922" y="41565"/>
                  </a:lnTo>
                  <a:lnTo>
                    <a:pt x="18966" y="41119"/>
                  </a:lnTo>
                  <a:lnTo>
                    <a:pt x="18996" y="40687"/>
                  </a:lnTo>
                  <a:lnTo>
                    <a:pt x="19011" y="40225"/>
                  </a:lnTo>
                  <a:lnTo>
                    <a:pt x="18996" y="39883"/>
                  </a:lnTo>
                  <a:lnTo>
                    <a:pt x="18981" y="39526"/>
                  </a:lnTo>
                  <a:lnTo>
                    <a:pt x="18951" y="39183"/>
                  </a:lnTo>
                  <a:lnTo>
                    <a:pt x="18907" y="38841"/>
                  </a:lnTo>
                  <a:lnTo>
                    <a:pt x="18847" y="38513"/>
                  </a:lnTo>
                  <a:lnTo>
                    <a:pt x="18788" y="38186"/>
                  </a:lnTo>
                  <a:lnTo>
                    <a:pt x="18698" y="37843"/>
                  </a:lnTo>
                  <a:lnTo>
                    <a:pt x="18609" y="37531"/>
                  </a:lnTo>
                  <a:lnTo>
                    <a:pt x="18520" y="37025"/>
                  </a:lnTo>
                  <a:lnTo>
                    <a:pt x="18386" y="36533"/>
                  </a:lnTo>
                  <a:lnTo>
                    <a:pt x="18237" y="36057"/>
                  </a:lnTo>
                  <a:lnTo>
                    <a:pt x="18043" y="35596"/>
                  </a:lnTo>
                  <a:lnTo>
                    <a:pt x="17835" y="35119"/>
                  </a:lnTo>
                  <a:lnTo>
                    <a:pt x="17612" y="34658"/>
                  </a:lnTo>
                  <a:lnTo>
                    <a:pt x="17359" y="34211"/>
                  </a:lnTo>
                  <a:lnTo>
                    <a:pt x="17105" y="33750"/>
                  </a:lnTo>
                  <a:lnTo>
                    <a:pt x="16823" y="33303"/>
                  </a:lnTo>
                  <a:lnTo>
                    <a:pt x="16525" y="32841"/>
                  </a:lnTo>
                  <a:lnTo>
                    <a:pt x="15914" y="31918"/>
                  </a:lnTo>
                  <a:lnTo>
                    <a:pt x="15274" y="30981"/>
                  </a:lnTo>
                  <a:lnTo>
                    <a:pt x="14619" y="30013"/>
                  </a:lnTo>
                  <a:lnTo>
                    <a:pt x="14307" y="29507"/>
                  </a:lnTo>
                  <a:lnTo>
                    <a:pt x="13979" y="29001"/>
                  </a:lnTo>
                  <a:lnTo>
                    <a:pt x="13681" y="28480"/>
                  </a:lnTo>
                  <a:lnTo>
                    <a:pt x="13369" y="27929"/>
                  </a:lnTo>
                  <a:lnTo>
                    <a:pt x="13086" y="27378"/>
                  </a:lnTo>
                  <a:lnTo>
                    <a:pt x="12818" y="26797"/>
                  </a:lnTo>
                  <a:lnTo>
                    <a:pt x="12550" y="26217"/>
                  </a:lnTo>
                  <a:lnTo>
                    <a:pt x="12312" y="25591"/>
                  </a:lnTo>
                  <a:lnTo>
                    <a:pt x="12089" y="24966"/>
                  </a:lnTo>
                  <a:lnTo>
                    <a:pt x="11895" y="24311"/>
                  </a:lnTo>
                  <a:lnTo>
                    <a:pt x="11716" y="23626"/>
                  </a:lnTo>
                  <a:lnTo>
                    <a:pt x="11567" y="22912"/>
                  </a:lnTo>
                  <a:lnTo>
                    <a:pt x="11448" y="22182"/>
                  </a:lnTo>
                  <a:lnTo>
                    <a:pt x="11404" y="21810"/>
                  </a:lnTo>
                  <a:lnTo>
                    <a:pt x="11359" y="21423"/>
                  </a:lnTo>
                  <a:lnTo>
                    <a:pt x="11329" y="21036"/>
                  </a:lnTo>
                  <a:lnTo>
                    <a:pt x="11314" y="20634"/>
                  </a:lnTo>
                  <a:lnTo>
                    <a:pt x="11300" y="20217"/>
                  </a:lnTo>
                  <a:lnTo>
                    <a:pt x="11285" y="19800"/>
                  </a:lnTo>
                  <a:lnTo>
                    <a:pt x="11314" y="18892"/>
                  </a:lnTo>
                  <a:lnTo>
                    <a:pt x="11374" y="17746"/>
                  </a:lnTo>
                  <a:lnTo>
                    <a:pt x="11463" y="16406"/>
                  </a:lnTo>
                  <a:lnTo>
                    <a:pt x="11567" y="14932"/>
                  </a:lnTo>
                  <a:lnTo>
                    <a:pt x="11716" y="13339"/>
                  </a:lnTo>
                  <a:lnTo>
                    <a:pt x="11865" y="11687"/>
                  </a:lnTo>
                  <a:lnTo>
                    <a:pt x="12193" y="8322"/>
                  </a:lnTo>
                  <a:lnTo>
                    <a:pt x="12535" y="5152"/>
                  </a:lnTo>
                  <a:lnTo>
                    <a:pt x="12833" y="2502"/>
                  </a:lnTo>
                  <a:lnTo>
                    <a:pt x="13116"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854;p52">
            <a:extLst>
              <a:ext uri="{FF2B5EF4-FFF2-40B4-BE49-F238E27FC236}">
                <a16:creationId xmlns:a16="http://schemas.microsoft.com/office/drawing/2014/main" id="{F5EFD735-5936-C5DC-A3DF-F8A187C4EA85}"/>
              </a:ext>
            </a:extLst>
          </p:cNvPr>
          <p:cNvSpPr txBox="1">
            <a:spLocks/>
          </p:cNvSpPr>
          <p:nvPr/>
        </p:nvSpPr>
        <p:spPr>
          <a:xfrm>
            <a:off x="1805118" y="48195"/>
            <a:ext cx="2600011" cy="83206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400"/>
              <a:buFont typeface="Teko Light"/>
              <a:buNone/>
              <a:defRPr sz="3600" b="0" i="0" u="none" strike="noStrike" cap="none">
                <a:solidFill>
                  <a:schemeClr val="dk1"/>
                </a:solidFill>
                <a:latin typeface="Teko Light"/>
                <a:ea typeface="Teko Light"/>
                <a:cs typeface="Teko Light"/>
                <a:sym typeface="Teko Light"/>
              </a:defRPr>
            </a:lvl1pPr>
            <a:lvl2pPr marR="0" lvl="1"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2pPr>
            <a:lvl3pPr marR="0" lvl="2"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3pPr>
            <a:lvl4pPr marR="0" lvl="3"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4pPr>
            <a:lvl5pPr marR="0" lvl="4"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5pPr>
            <a:lvl6pPr marR="0" lvl="5"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6pPr>
            <a:lvl7pPr marR="0" lvl="6"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7pPr>
            <a:lvl8pPr marR="0" lvl="7"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8pPr>
            <a:lvl9pPr marR="0" lvl="8" algn="ctr" rtl="0">
              <a:lnSpc>
                <a:spcPct val="100000"/>
              </a:lnSpc>
              <a:spcBef>
                <a:spcPts val="0"/>
              </a:spcBef>
              <a:spcAft>
                <a:spcPts val="0"/>
              </a:spcAft>
              <a:buClr>
                <a:schemeClr val="dk1"/>
              </a:buClr>
              <a:buSzPts val="2400"/>
              <a:buFont typeface="Teko Light"/>
              <a:buNone/>
              <a:defRPr sz="3600" b="0" i="0" u="none" strike="noStrike" cap="none">
                <a:solidFill>
                  <a:schemeClr val="accent2"/>
                </a:solidFill>
                <a:latin typeface="Teko Light"/>
                <a:ea typeface="Teko Light"/>
                <a:cs typeface="Teko Light"/>
                <a:sym typeface="Teko Light"/>
              </a:defRPr>
            </a:lvl9pPr>
          </a:lstStyle>
          <a:p>
            <a:pPr algn="l"/>
            <a:r>
              <a:rPr lang="en-US" sz="4400" dirty="0">
                <a:solidFill>
                  <a:srgbClr val="D59421"/>
                </a:solidFill>
              </a:rPr>
              <a:t>References</a:t>
            </a:r>
            <a:endParaRPr lang="en-US" dirty="0">
              <a:solidFill>
                <a:srgbClr val="D59421"/>
              </a:solidFill>
            </a:endParaRPr>
          </a:p>
        </p:txBody>
      </p:sp>
      <p:sp>
        <p:nvSpPr>
          <p:cNvPr id="5" name="TextBox 4">
            <a:extLst>
              <a:ext uri="{FF2B5EF4-FFF2-40B4-BE49-F238E27FC236}">
                <a16:creationId xmlns:a16="http://schemas.microsoft.com/office/drawing/2014/main" id="{4104C331-0504-F20C-1E8A-A1ACBE6489C4}"/>
              </a:ext>
            </a:extLst>
          </p:cNvPr>
          <p:cNvSpPr txBox="1"/>
          <p:nvPr/>
        </p:nvSpPr>
        <p:spPr>
          <a:xfrm>
            <a:off x="224604" y="1348128"/>
            <a:ext cx="8694792" cy="3693319"/>
          </a:xfrm>
          <a:prstGeom prst="rect">
            <a:avLst/>
          </a:prstGeom>
          <a:noFill/>
        </p:spPr>
        <p:txBody>
          <a:bodyPr wrap="square">
            <a:spAutoFit/>
          </a:bodyPr>
          <a:lstStyle/>
          <a:p>
            <a:pPr marL="342900" lvl="0" indent="-342900" algn="just" rtl="0">
              <a:spcAft>
                <a:spcPts val="600"/>
              </a:spcAft>
              <a:buFont typeface="+mj-lt"/>
              <a:buAutoNum type="arabicPeriod" startAt="2"/>
            </a:pPr>
            <a:r>
              <a:rPr lang="en-US" sz="1050" dirty="0">
                <a:effectLst/>
                <a:latin typeface="MS PGothic" panose="020B0600070205080204" pitchFamily="34" charset="-128"/>
                <a:ea typeface="MS PGothic" panose="020B0600070205080204" pitchFamily="34" charset="-128"/>
                <a:cs typeface="Arial" panose="020B0604020202020204" pitchFamily="34" charset="0"/>
              </a:rPr>
              <a:t>Yi, B., </a:t>
            </a:r>
            <a:r>
              <a:rPr lang="en-US" sz="1050" dirty="0" err="1">
                <a:effectLst/>
                <a:latin typeface="MS PGothic" panose="020B0600070205080204" pitchFamily="34" charset="-128"/>
                <a:ea typeface="MS PGothic" panose="020B0600070205080204" pitchFamily="34" charset="-128"/>
                <a:cs typeface="Arial" panose="020B0604020202020204" pitchFamily="34" charset="0"/>
              </a:rPr>
              <a:t>Dissanayaka</a:t>
            </a:r>
            <a:r>
              <a:rPr lang="en-US" sz="1050" dirty="0">
                <a:effectLst/>
                <a:latin typeface="MS PGothic" panose="020B0600070205080204" pitchFamily="34" charset="-128"/>
                <a:ea typeface="MS PGothic" panose="020B0600070205080204" pitchFamily="34" charset="-128"/>
                <a:cs typeface="Arial" panose="020B0604020202020204" pitchFamily="34" charset="0"/>
              </a:rPr>
              <a:t>, W. L., &amp; Zhang, C. (2020). Growth Factors and Small-molecule Compounds in Derivation of Endothelial Lineages from Dental Stem Cells. Journal of Endodontics, 46(9), S63–S70.</a:t>
            </a:r>
          </a:p>
          <a:p>
            <a:pPr marL="342900" lvl="0" indent="-342900" algn="just" rtl="0">
              <a:spcAft>
                <a:spcPts val="600"/>
              </a:spcAft>
              <a:buFont typeface="+mj-lt"/>
              <a:buAutoNum type="arabicPeriod" startAt="2"/>
            </a:pPr>
            <a:r>
              <a:rPr lang="en-US" sz="1050" dirty="0">
                <a:effectLst/>
                <a:latin typeface="MS PGothic" panose="020B0600070205080204" pitchFamily="34" charset="-128"/>
                <a:ea typeface="MS PGothic" panose="020B0600070205080204" pitchFamily="34" charset="-128"/>
                <a:cs typeface="Arial" panose="020B0604020202020204" pitchFamily="34" charset="0"/>
              </a:rPr>
              <a:t>Goonoo, N., &amp; </a:t>
            </a:r>
            <a:r>
              <a:rPr lang="en-US" sz="1050" dirty="0" err="1">
                <a:effectLst/>
                <a:latin typeface="MS PGothic" panose="020B0600070205080204" pitchFamily="34" charset="-128"/>
                <a:ea typeface="MS PGothic" panose="020B0600070205080204" pitchFamily="34" charset="-128"/>
                <a:cs typeface="Arial" panose="020B0604020202020204" pitchFamily="34" charset="0"/>
              </a:rPr>
              <a:t>Bhaw-Luximon</a:t>
            </a:r>
            <a:r>
              <a:rPr lang="en-US" sz="1050" dirty="0">
                <a:effectLst/>
                <a:latin typeface="MS PGothic" panose="020B0600070205080204" pitchFamily="34" charset="-128"/>
                <a:ea typeface="MS PGothic" panose="020B0600070205080204" pitchFamily="34" charset="-128"/>
                <a:cs typeface="Arial" panose="020B0604020202020204" pitchFamily="34" charset="0"/>
              </a:rPr>
              <a:t>, A. (2019). Mimicking growth factors: role of small molecule scaffold additives in promoting tissue regeneration and repair. RSC Advances, 9(32), 18124–18146.</a:t>
            </a:r>
          </a:p>
          <a:p>
            <a:pPr marL="342900" lvl="0" indent="-342900" algn="just" rtl="0">
              <a:spcAft>
                <a:spcPts val="600"/>
              </a:spcAft>
              <a:buFont typeface="+mj-lt"/>
              <a:buAutoNum type="arabicPeriod" startAt="2"/>
            </a:pPr>
            <a:r>
              <a:rPr lang="en-US" sz="1050" dirty="0">
                <a:effectLst/>
                <a:latin typeface="MS PGothic" panose="020B0600070205080204" pitchFamily="34" charset="-128"/>
                <a:ea typeface="MS PGothic" panose="020B0600070205080204" pitchFamily="34" charset="-128"/>
                <a:cs typeface="Arial" panose="020B0604020202020204" pitchFamily="34" charset="0"/>
              </a:rPr>
              <a:t>Mitchell J and Lo KWH (2022), Small molecule-mediated regenerative engineering for craniofacial and dentoalveolar bone. Front. </a:t>
            </a:r>
            <a:r>
              <a:rPr lang="en-US" sz="1050" dirty="0" err="1">
                <a:effectLst/>
                <a:latin typeface="MS PGothic" panose="020B0600070205080204" pitchFamily="34" charset="-128"/>
                <a:ea typeface="MS PGothic" panose="020B0600070205080204" pitchFamily="34" charset="-128"/>
                <a:cs typeface="Arial" panose="020B0604020202020204" pitchFamily="34" charset="0"/>
              </a:rPr>
              <a:t>Bioeng</a:t>
            </a:r>
            <a:r>
              <a:rPr lang="en-US" sz="1050" dirty="0">
                <a:effectLst/>
                <a:latin typeface="MS PGothic" panose="020B0600070205080204" pitchFamily="34" charset="-128"/>
                <a:ea typeface="MS PGothic" panose="020B0600070205080204" pitchFamily="34" charset="-128"/>
                <a:cs typeface="Arial" panose="020B0604020202020204" pitchFamily="34" charset="0"/>
              </a:rPr>
              <a:t>. </a:t>
            </a:r>
            <a:r>
              <a:rPr lang="en-US" sz="1050" dirty="0" err="1">
                <a:effectLst/>
                <a:latin typeface="MS PGothic" panose="020B0600070205080204" pitchFamily="34" charset="-128"/>
                <a:ea typeface="MS PGothic" panose="020B0600070205080204" pitchFamily="34" charset="-128"/>
                <a:cs typeface="Arial" panose="020B0604020202020204" pitchFamily="34" charset="0"/>
              </a:rPr>
              <a:t>Biotechnol</a:t>
            </a:r>
            <a:r>
              <a:rPr lang="en-US" sz="1050" dirty="0">
                <a:effectLst/>
                <a:latin typeface="MS PGothic" panose="020B0600070205080204" pitchFamily="34" charset="-128"/>
                <a:ea typeface="MS PGothic" panose="020B0600070205080204" pitchFamily="34" charset="-128"/>
                <a:cs typeface="Arial" panose="020B0604020202020204" pitchFamily="34" charset="0"/>
              </a:rPr>
              <a:t>. 10:1003936.</a:t>
            </a:r>
          </a:p>
          <a:p>
            <a:pPr marL="342900" indent="-342900" algn="just">
              <a:spcAft>
                <a:spcPts val="600"/>
              </a:spcAft>
              <a:buFont typeface="+mj-lt"/>
              <a:buAutoNum type="arabicPeriod" startAt="2"/>
            </a:pPr>
            <a:r>
              <a:rPr lang="en-US" sz="1050" dirty="0">
                <a:effectLst/>
                <a:latin typeface="MS PGothic" panose="020B0600070205080204" pitchFamily="34" charset="-128"/>
                <a:ea typeface="MS PGothic" panose="020B0600070205080204" pitchFamily="34" charset="-128"/>
              </a:rPr>
              <a:t>Lo, K.W.-H. </a:t>
            </a:r>
            <a:r>
              <a:rPr lang="en-US" sz="1050" i="1" dirty="0">
                <a:effectLst/>
                <a:latin typeface="MS PGothic" panose="020B0600070205080204" pitchFamily="34" charset="-128"/>
                <a:ea typeface="MS PGothic" panose="020B0600070205080204" pitchFamily="34" charset="-128"/>
              </a:rPr>
              <a:t>et al.</a:t>
            </a:r>
            <a:r>
              <a:rPr lang="en-US" sz="1050" dirty="0">
                <a:effectLst/>
                <a:latin typeface="MS PGothic" panose="020B0600070205080204" pitchFamily="34" charset="-128"/>
                <a:ea typeface="MS PGothic" panose="020B0600070205080204" pitchFamily="34" charset="-128"/>
              </a:rPr>
              <a:t> (2014) “Small-molecule based musculoskeletal regenerative engineering,” </a:t>
            </a:r>
            <a:r>
              <a:rPr lang="en-US" sz="1050" i="1" dirty="0">
                <a:effectLst/>
                <a:latin typeface="MS PGothic" panose="020B0600070205080204" pitchFamily="34" charset="-128"/>
                <a:ea typeface="MS PGothic" panose="020B0600070205080204" pitchFamily="34" charset="-128"/>
              </a:rPr>
              <a:t>Trends in Biotechnology</a:t>
            </a:r>
            <a:r>
              <a:rPr lang="en-US" sz="1050" dirty="0">
                <a:effectLst/>
                <a:latin typeface="MS PGothic" panose="020B0600070205080204" pitchFamily="34" charset="-128"/>
                <a:ea typeface="MS PGothic" panose="020B0600070205080204" pitchFamily="34" charset="-128"/>
              </a:rPr>
              <a:t>, 32(2), pp. 74–81. Available at: https://</a:t>
            </a:r>
            <a:r>
              <a:rPr lang="en-US" sz="1050" dirty="0" err="1">
                <a:effectLst/>
                <a:latin typeface="MS PGothic" panose="020B0600070205080204" pitchFamily="34" charset="-128"/>
                <a:ea typeface="MS PGothic" panose="020B0600070205080204" pitchFamily="34" charset="-128"/>
              </a:rPr>
              <a:t>doi.org</a:t>
            </a:r>
            <a:r>
              <a:rPr lang="en-US" sz="1050" dirty="0">
                <a:effectLst/>
                <a:latin typeface="MS PGothic" panose="020B0600070205080204" pitchFamily="34" charset="-128"/>
                <a:ea typeface="MS PGothic" panose="020B0600070205080204" pitchFamily="34" charset="-128"/>
              </a:rPr>
              <a:t>/10.1016/j.tibtech.2013.12.002. </a:t>
            </a:r>
            <a:endParaRPr lang="en-US" sz="1050" dirty="0">
              <a:effectLst/>
              <a:latin typeface="MS PGothic" panose="020B0600070205080204" pitchFamily="34" charset="-128"/>
              <a:ea typeface="MS PGothic" panose="020B0600070205080204" pitchFamily="34" charset="-128"/>
              <a:cs typeface="Arial" panose="020B0604020202020204" pitchFamily="34" charset="0"/>
            </a:endParaRPr>
          </a:p>
          <a:p>
            <a:pPr marL="342900" lvl="0" indent="-342900" algn="just" rtl="0">
              <a:spcAft>
                <a:spcPts val="600"/>
              </a:spcAft>
              <a:buFont typeface="+mj-lt"/>
              <a:buAutoNum type="arabicPeriod" startAt="2"/>
            </a:pPr>
            <a:r>
              <a:rPr lang="en-US" sz="1050" dirty="0" err="1">
                <a:effectLst/>
                <a:latin typeface="MS PGothic" panose="020B0600070205080204" pitchFamily="34" charset="-128"/>
                <a:ea typeface="MS PGothic" panose="020B0600070205080204" pitchFamily="34" charset="-128"/>
                <a:cs typeface="Arial" panose="020B0604020202020204" pitchFamily="34" charset="0"/>
              </a:rPr>
              <a:t>Aravamudhan</a:t>
            </a:r>
            <a:r>
              <a:rPr lang="en-US" sz="1050" dirty="0">
                <a:effectLst/>
                <a:latin typeface="MS PGothic" panose="020B0600070205080204" pitchFamily="34" charset="-128"/>
                <a:ea typeface="MS PGothic" panose="020B0600070205080204" pitchFamily="34" charset="-128"/>
                <a:cs typeface="Arial" panose="020B0604020202020204" pitchFamily="34" charset="0"/>
              </a:rPr>
              <a:t> A, Ramos DM, Nip J, Subramanian A, James R, Harmon MD, Yu X, </a:t>
            </a:r>
            <a:r>
              <a:rPr lang="en-US" sz="1050" dirty="0" err="1">
                <a:effectLst/>
                <a:latin typeface="MS PGothic" panose="020B0600070205080204" pitchFamily="34" charset="-128"/>
                <a:ea typeface="MS PGothic" panose="020B0600070205080204" pitchFamily="34" charset="-128"/>
                <a:cs typeface="Arial" panose="020B0604020202020204" pitchFamily="34" charset="0"/>
              </a:rPr>
              <a:t>Kumbar</a:t>
            </a:r>
            <a:r>
              <a:rPr lang="en-US" sz="1050" dirty="0">
                <a:effectLst/>
                <a:latin typeface="MS PGothic" panose="020B0600070205080204" pitchFamily="34" charset="-128"/>
                <a:ea typeface="MS PGothic" panose="020B0600070205080204" pitchFamily="34" charset="-128"/>
                <a:cs typeface="Arial" panose="020B0604020202020204" pitchFamily="34" charset="0"/>
              </a:rPr>
              <a:t> SG. (2013). </a:t>
            </a:r>
            <a:r>
              <a:rPr lang="en-US" sz="1050" dirty="0" err="1">
                <a:effectLst/>
                <a:latin typeface="MS PGothic" panose="020B0600070205080204" pitchFamily="34" charset="-128"/>
                <a:ea typeface="MS PGothic" panose="020B0600070205080204" pitchFamily="34" charset="-128"/>
                <a:cs typeface="Arial" panose="020B0604020202020204" pitchFamily="34" charset="0"/>
              </a:rPr>
              <a:t>Osteoinductive</a:t>
            </a:r>
            <a:r>
              <a:rPr lang="en-US" sz="1050" dirty="0">
                <a:effectLst/>
                <a:latin typeface="MS PGothic" panose="020B0600070205080204" pitchFamily="34" charset="-128"/>
                <a:ea typeface="MS PGothic" panose="020B0600070205080204" pitchFamily="34" charset="-128"/>
                <a:cs typeface="Arial" panose="020B0604020202020204" pitchFamily="34" charset="0"/>
              </a:rPr>
              <a:t> small molecules: growth factor alternatives for bone tissue engineering. </a:t>
            </a:r>
            <a:r>
              <a:rPr lang="en-US" sz="1050" dirty="0" err="1">
                <a:effectLst/>
                <a:latin typeface="MS PGothic" panose="020B0600070205080204" pitchFamily="34" charset="-128"/>
                <a:ea typeface="MS PGothic" panose="020B0600070205080204" pitchFamily="34" charset="-128"/>
                <a:cs typeface="Arial" panose="020B0604020202020204" pitchFamily="34" charset="0"/>
              </a:rPr>
              <a:t>Curr</a:t>
            </a:r>
            <a:r>
              <a:rPr lang="en-US" sz="1050" dirty="0">
                <a:effectLst/>
                <a:latin typeface="MS PGothic" panose="020B0600070205080204" pitchFamily="34" charset="-128"/>
                <a:ea typeface="MS PGothic" panose="020B0600070205080204" pitchFamily="34" charset="-128"/>
                <a:cs typeface="Arial" panose="020B0604020202020204" pitchFamily="34" charset="0"/>
              </a:rPr>
              <a:t> Pharm Des. 9(19), :3420-8.</a:t>
            </a:r>
          </a:p>
          <a:p>
            <a:pPr marL="342900" lvl="0" indent="-342900" algn="just" rtl="0">
              <a:spcAft>
                <a:spcPts val="600"/>
              </a:spcAft>
              <a:buFont typeface="+mj-lt"/>
              <a:buAutoNum type="arabicPeriod" startAt="2"/>
            </a:pPr>
            <a:r>
              <a:rPr lang="en-US" sz="1050" dirty="0">
                <a:effectLst/>
                <a:latin typeface="MS PGothic" panose="020B0600070205080204" pitchFamily="34" charset="-128"/>
                <a:ea typeface="MS PGothic" panose="020B0600070205080204" pitchFamily="34" charset="-128"/>
                <a:cs typeface="Arial" panose="020B0604020202020204" pitchFamily="34" charset="0"/>
              </a:rPr>
              <a:t>Lanza, R.P. et al. (2020) Principles of Tissue Engineering. London: Academic Press, an imprint of Elsevier.</a:t>
            </a:r>
          </a:p>
          <a:p>
            <a:pPr marL="342900" indent="-342900" algn="just">
              <a:spcAft>
                <a:spcPts val="600"/>
              </a:spcAft>
              <a:buFont typeface="+mj-lt"/>
              <a:buAutoNum type="arabicPeriod" startAt="2"/>
            </a:pPr>
            <a:r>
              <a:rPr lang="en-US" sz="1050" dirty="0">
                <a:effectLst/>
                <a:latin typeface="MS PGothic" panose="020B0600070205080204" pitchFamily="34" charset="-128"/>
                <a:ea typeface="MS PGothic" panose="020B0600070205080204" pitchFamily="34" charset="-128"/>
              </a:rPr>
              <a:t>Marx, D. </a:t>
            </a:r>
            <a:r>
              <a:rPr lang="en-US" sz="1050" i="1" dirty="0">
                <a:effectLst/>
                <a:latin typeface="MS PGothic" panose="020B0600070205080204" pitchFamily="34" charset="-128"/>
                <a:ea typeface="MS PGothic" panose="020B0600070205080204" pitchFamily="34" charset="-128"/>
              </a:rPr>
              <a:t>et al.</a:t>
            </a:r>
            <a:r>
              <a:rPr lang="en-US" sz="1050" dirty="0">
                <a:effectLst/>
                <a:latin typeface="MS PGothic" panose="020B0600070205080204" pitchFamily="34" charset="-128"/>
                <a:ea typeface="MS PGothic" panose="020B0600070205080204" pitchFamily="34" charset="-128"/>
              </a:rPr>
              <a:t> (2020) “A review of the latest insights into the mechanism of action of strontium in Bone,” </a:t>
            </a:r>
            <a:r>
              <a:rPr lang="en-US" sz="1050" i="1" dirty="0">
                <a:effectLst/>
                <a:latin typeface="MS PGothic" panose="020B0600070205080204" pitchFamily="34" charset="-128"/>
                <a:ea typeface="MS PGothic" panose="020B0600070205080204" pitchFamily="34" charset="-128"/>
              </a:rPr>
              <a:t>Bone Reports</a:t>
            </a:r>
            <a:r>
              <a:rPr lang="en-US" sz="1050" dirty="0">
                <a:effectLst/>
                <a:latin typeface="MS PGothic" panose="020B0600070205080204" pitchFamily="34" charset="-128"/>
                <a:ea typeface="MS PGothic" panose="020B0600070205080204" pitchFamily="34" charset="-128"/>
              </a:rPr>
              <a:t>, 12, p. 100273. Available at: https://</a:t>
            </a:r>
            <a:r>
              <a:rPr lang="en-US" sz="1050" dirty="0" err="1">
                <a:effectLst/>
                <a:latin typeface="MS PGothic" panose="020B0600070205080204" pitchFamily="34" charset="-128"/>
                <a:ea typeface="MS PGothic" panose="020B0600070205080204" pitchFamily="34" charset="-128"/>
              </a:rPr>
              <a:t>doi.org</a:t>
            </a:r>
            <a:r>
              <a:rPr lang="en-US" sz="1050" dirty="0">
                <a:effectLst/>
                <a:latin typeface="MS PGothic" panose="020B0600070205080204" pitchFamily="34" charset="-128"/>
                <a:ea typeface="MS PGothic" panose="020B0600070205080204" pitchFamily="34" charset="-128"/>
              </a:rPr>
              <a:t>/10.1016/j.bonr.2020.100273. </a:t>
            </a:r>
          </a:p>
          <a:p>
            <a:pPr marL="342900" indent="-342900" algn="just">
              <a:spcAft>
                <a:spcPts val="600"/>
              </a:spcAft>
              <a:buFont typeface="+mj-lt"/>
              <a:buAutoNum type="arabicPeriod" startAt="2"/>
            </a:pPr>
            <a:r>
              <a:rPr lang="en-US" sz="1050" dirty="0" err="1">
                <a:effectLst/>
                <a:latin typeface="MS PGothic" panose="020B0600070205080204" pitchFamily="34" charset="-128"/>
                <a:ea typeface="MS PGothic" panose="020B0600070205080204" pitchFamily="34" charset="-128"/>
              </a:rPr>
              <a:t>Efe</a:t>
            </a:r>
            <a:r>
              <a:rPr lang="en-US" sz="1050" dirty="0">
                <a:effectLst/>
                <a:latin typeface="MS PGothic" panose="020B0600070205080204" pitchFamily="34" charset="-128"/>
                <a:ea typeface="MS PGothic" panose="020B0600070205080204" pitchFamily="34" charset="-128"/>
              </a:rPr>
              <a:t>, J.A. and Ding, S. (2011) “The evolving biology of small molecules: Controlling cell fate and identity,” </a:t>
            </a:r>
            <a:r>
              <a:rPr lang="en-US" sz="1050" i="1" dirty="0">
                <a:effectLst/>
                <a:latin typeface="MS PGothic" panose="020B0600070205080204" pitchFamily="34" charset="-128"/>
                <a:ea typeface="MS PGothic" panose="020B0600070205080204" pitchFamily="34" charset="-128"/>
              </a:rPr>
              <a:t>Philosophical Transactions of the Royal Society B: Biological Sciences</a:t>
            </a:r>
            <a:r>
              <a:rPr lang="en-US" sz="1050" dirty="0">
                <a:effectLst/>
                <a:latin typeface="MS PGothic" panose="020B0600070205080204" pitchFamily="34" charset="-128"/>
                <a:ea typeface="MS PGothic" panose="020B0600070205080204" pitchFamily="34" charset="-128"/>
              </a:rPr>
              <a:t>, 366(1575), pp. 2208–2221. Available at: https://</a:t>
            </a:r>
            <a:r>
              <a:rPr lang="en-US" sz="1050" dirty="0" err="1">
                <a:effectLst/>
                <a:latin typeface="MS PGothic" panose="020B0600070205080204" pitchFamily="34" charset="-128"/>
                <a:ea typeface="MS PGothic" panose="020B0600070205080204" pitchFamily="34" charset="-128"/>
              </a:rPr>
              <a:t>doi.org</a:t>
            </a:r>
            <a:r>
              <a:rPr lang="en-US" sz="1050" dirty="0">
                <a:effectLst/>
                <a:latin typeface="MS PGothic" panose="020B0600070205080204" pitchFamily="34" charset="-128"/>
                <a:ea typeface="MS PGothic" panose="020B0600070205080204" pitchFamily="34" charset="-128"/>
              </a:rPr>
              <a:t>/10.1098/rstb.2011.0006. </a:t>
            </a:r>
          </a:p>
          <a:p>
            <a:pPr marL="342900" indent="-342900" algn="just">
              <a:spcAft>
                <a:spcPts val="600"/>
              </a:spcAft>
              <a:buFont typeface="+mj-lt"/>
              <a:buAutoNum type="arabicPeriod" startAt="2"/>
            </a:pPr>
            <a:r>
              <a:rPr lang="en-US" sz="1050" dirty="0">
                <a:effectLst/>
                <a:latin typeface="MS PGothic" panose="020B0600070205080204" pitchFamily="34" charset="-128"/>
                <a:ea typeface="MS PGothic" panose="020B0600070205080204" pitchFamily="34" charset="-128"/>
              </a:rPr>
              <a:t>Laurencin, C.T. </a:t>
            </a:r>
            <a:r>
              <a:rPr lang="en-US" sz="1050" i="1" dirty="0">
                <a:effectLst/>
                <a:latin typeface="MS PGothic" panose="020B0600070205080204" pitchFamily="34" charset="-128"/>
                <a:ea typeface="MS PGothic" panose="020B0600070205080204" pitchFamily="34" charset="-128"/>
              </a:rPr>
              <a:t>et al.</a:t>
            </a:r>
            <a:r>
              <a:rPr lang="en-US" sz="1050" dirty="0">
                <a:effectLst/>
                <a:latin typeface="MS PGothic" panose="020B0600070205080204" pitchFamily="34" charset="-128"/>
                <a:ea typeface="MS PGothic" panose="020B0600070205080204" pitchFamily="34" charset="-128"/>
              </a:rPr>
              <a:t> (2014) “Delivery of small molecules for Bone Regenerative Engineering: Preclinical Studies and potential clinical applications,” </a:t>
            </a:r>
            <a:r>
              <a:rPr lang="en-US" sz="1050" i="1" dirty="0">
                <a:effectLst/>
                <a:latin typeface="MS PGothic" panose="020B0600070205080204" pitchFamily="34" charset="-128"/>
                <a:ea typeface="MS PGothic" panose="020B0600070205080204" pitchFamily="34" charset="-128"/>
              </a:rPr>
              <a:t>Drug Discovery Today</a:t>
            </a:r>
            <a:r>
              <a:rPr lang="en-US" sz="1050" dirty="0">
                <a:effectLst/>
                <a:latin typeface="MS PGothic" panose="020B0600070205080204" pitchFamily="34" charset="-128"/>
                <a:ea typeface="MS PGothic" panose="020B0600070205080204" pitchFamily="34" charset="-128"/>
              </a:rPr>
              <a:t>, 19(6), pp. 794–800. Available at: https://</a:t>
            </a:r>
            <a:r>
              <a:rPr lang="en-US" sz="1050" dirty="0" err="1">
                <a:effectLst/>
                <a:latin typeface="MS PGothic" panose="020B0600070205080204" pitchFamily="34" charset="-128"/>
                <a:ea typeface="MS PGothic" panose="020B0600070205080204" pitchFamily="34" charset="-128"/>
              </a:rPr>
              <a:t>doi.org</a:t>
            </a:r>
            <a:r>
              <a:rPr lang="en-US" sz="1050" dirty="0">
                <a:effectLst/>
                <a:latin typeface="MS PGothic" panose="020B0600070205080204" pitchFamily="34" charset="-128"/>
                <a:ea typeface="MS PGothic" panose="020B0600070205080204" pitchFamily="34" charset="-128"/>
              </a:rPr>
              <a:t>/10.1016/j.drudis.2014.01.012. </a:t>
            </a:r>
            <a:endParaRPr lang="en-US" sz="1050" dirty="0">
              <a:effectLst/>
              <a:latin typeface="MS PGothic" panose="020B0600070205080204" pitchFamily="34" charset="-128"/>
              <a:ea typeface="MS PGothic" panose="020B0600070205080204" pitchFamily="34" charset="-128"/>
              <a:cs typeface="Arial" panose="020B0604020202020204" pitchFamily="34" charset="0"/>
            </a:endParaRPr>
          </a:p>
          <a:p>
            <a:pPr marL="342900" lvl="0" indent="-342900" algn="just" rtl="0">
              <a:spcAft>
                <a:spcPts val="600"/>
              </a:spcAft>
              <a:buFont typeface="+mj-lt"/>
              <a:buAutoNum type="arabicPeriod" startAt="2"/>
            </a:pPr>
            <a:r>
              <a:rPr lang="en-US" sz="1050" u="sng" dirty="0">
                <a:solidFill>
                  <a:srgbClr val="0563C1"/>
                </a:solidFill>
                <a:effectLst/>
                <a:latin typeface="MS PGothic" panose="020B0600070205080204" pitchFamily="34" charset="-128"/>
                <a:ea typeface="MS PGothic" panose="020B0600070205080204" pitchFamily="34" charset="-128"/>
                <a:cs typeface="Arial" panose="020B0604020202020204" pitchFamily="34" charset="0"/>
                <a:hlinkClick r:id="rId3"/>
              </a:rPr>
              <a:t>https://www.fda.gov/</a:t>
            </a:r>
            <a:endParaRPr lang="en-US" sz="1050" dirty="0">
              <a:effectLst/>
              <a:latin typeface="MS PGothic" panose="020B0600070205080204" pitchFamily="34" charset="-128"/>
              <a:ea typeface="MS PGothic" panose="020B0600070205080204" pitchFamily="34" charset="-128"/>
              <a:cs typeface="Calibri" panose="020F0502020204030204" pitchFamily="34" charset="0"/>
            </a:endParaRPr>
          </a:p>
        </p:txBody>
      </p:sp>
      <p:sp>
        <p:nvSpPr>
          <p:cNvPr id="7" name="TextBox 6">
            <a:extLst>
              <a:ext uri="{FF2B5EF4-FFF2-40B4-BE49-F238E27FC236}">
                <a16:creationId xmlns:a16="http://schemas.microsoft.com/office/drawing/2014/main" id="{2E66BC4D-1DD1-C831-0317-2D05423A143C}"/>
              </a:ext>
            </a:extLst>
          </p:cNvPr>
          <p:cNvSpPr txBox="1"/>
          <p:nvPr/>
        </p:nvSpPr>
        <p:spPr>
          <a:xfrm>
            <a:off x="1104040" y="928918"/>
            <a:ext cx="7501530" cy="415498"/>
          </a:xfrm>
          <a:prstGeom prst="rect">
            <a:avLst/>
          </a:prstGeom>
          <a:noFill/>
        </p:spPr>
        <p:txBody>
          <a:bodyPr wrap="square">
            <a:spAutoFit/>
          </a:bodyPr>
          <a:lstStyle/>
          <a:p>
            <a:pPr marL="342900" lvl="0" indent="-342900" algn="just" rtl="0">
              <a:spcAft>
                <a:spcPts val="800"/>
              </a:spcAft>
              <a:buFont typeface="+mj-lt"/>
              <a:buAutoNum type="arabicPeriod"/>
            </a:pPr>
            <a:r>
              <a:rPr lang="en-US" sz="1050" dirty="0" err="1">
                <a:effectLst/>
                <a:latin typeface="MS PGothic" panose="020B0600070205080204" pitchFamily="34" charset="-128"/>
                <a:ea typeface="MS PGothic" panose="020B0600070205080204" pitchFamily="34" charset="-128"/>
                <a:cs typeface="Arial" panose="020B0604020202020204" pitchFamily="34" charset="0"/>
              </a:rPr>
              <a:t>Govardhanagiri</a:t>
            </a:r>
            <a:r>
              <a:rPr lang="en-US" sz="1050" dirty="0">
                <a:effectLst/>
                <a:latin typeface="MS PGothic" panose="020B0600070205080204" pitchFamily="34" charset="-128"/>
                <a:ea typeface="MS PGothic" panose="020B0600070205080204" pitchFamily="34" charset="-128"/>
                <a:cs typeface="Arial" panose="020B0604020202020204" pitchFamily="34" charset="0"/>
              </a:rPr>
              <a:t>, S., </a:t>
            </a:r>
            <a:r>
              <a:rPr lang="en-US" sz="1050" dirty="0" err="1">
                <a:effectLst/>
                <a:latin typeface="MS PGothic" panose="020B0600070205080204" pitchFamily="34" charset="-128"/>
                <a:ea typeface="MS PGothic" panose="020B0600070205080204" pitchFamily="34" charset="-128"/>
                <a:cs typeface="Arial" panose="020B0604020202020204" pitchFamily="34" charset="0"/>
              </a:rPr>
              <a:t>Bethi</a:t>
            </a:r>
            <a:r>
              <a:rPr lang="en-US" sz="1050" dirty="0">
                <a:effectLst/>
                <a:latin typeface="MS PGothic" panose="020B0600070205080204" pitchFamily="34" charset="-128"/>
                <a:ea typeface="MS PGothic" panose="020B0600070205080204" pitchFamily="34" charset="-128"/>
                <a:cs typeface="Arial" panose="020B0604020202020204" pitchFamily="34" charset="0"/>
              </a:rPr>
              <a:t>, S., &amp; </a:t>
            </a:r>
            <a:r>
              <a:rPr lang="en-US" sz="1050" dirty="0" err="1">
                <a:effectLst/>
                <a:latin typeface="MS PGothic" panose="020B0600070205080204" pitchFamily="34" charset="-128"/>
                <a:ea typeface="MS PGothic" panose="020B0600070205080204" pitchFamily="34" charset="-128"/>
                <a:cs typeface="Arial" panose="020B0604020202020204" pitchFamily="34" charset="0"/>
              </a:rPr>
              <a:t>Nagaraju</a:t>
            </a:r>
            <a:r>
              <a:rPr lang="en-US" sz="1050" dirty="0">
                <a:effectLst/>
                <a:latin typeface="MS PGothic" panose="020B0600070205080204" pitchFamily="34" charset="-128"/>
                <a:ea typeface="MS PGothic" panose="020B0600070205080204" pitchFamily="34" charset="-128"/>
                <a:cs typeface="Arial" panose="020B0604020202020204" pitchFamily="34" charset="0"/>
              </a:rPr>
              <a:t>, G. P. (2019). Small Molecules and Pancreatic Cancer Trials and Troubles. Breaking Tolerance to Pancreatic Cancer Unresponsiveness to Chemotherapy, 117–131.</a:t>
            </a:r>
          </a:p>
        </p:txBody>
      </p:sp>
    </p:spTree>
    <p:extLst>
      <p:ext uri="{BB962C8B-B14F-4D97-AF65-F5344CB8AC3E}">
        <p14:creationId xmlns:p14="http://schemas.microsoft.com/office/powerpoint/2010/main" val="25956156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30"/>
          <p:cNvSpPr txBox="1">
            <a:spLocks noGrp="1"/>
          </p:cNvSpPr>
          <p:nvPr>
            <p:ph type="title" idx="2"/>
          </p:nvPr>
        </p:nvSpPr>
        <p:spPr>
          <a:xfrm>
            <a:off x="2649936" y="2183087"/>
            <a:ext cx="1053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62" name="Google Shape;162;p30"/>
          <p:cNvSpPr txBox="1">
            <a:spLocks noGrp="1"/>
          </p:cNvSpPr>
          <p:nvPr>
            <p:ph type="ctrTitle"/>
          </p:nvPr>
        </p:nvSpPr>
        <p:spPr>
          <a:xfrm>
            <a:off x="4007825" y="2173943"/>
            <a:ext cx="4535700" cy="822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6600" dirty="0"/>
              <a:t>Introduction</a:t>
            </a:r>
            <a:endParaRPr sz="6600" dirty="0"/>
          </a:p>
        </p:txBody>
      </p:sp>
      <p:sp>
        <p:nvSpPr>
          <p:cNvPr id="163" name="Google Shape;163;p30"/>
          <p:cNvSpPr txBox="1">
            <a:spLocks noGrp="1"/>
          </p:cNvSpPr>
          <p:nvPr>
            <p:ph type="subTitle" idx="1"/>
          </p:nvPr>
        </p:nvSpPr>
        <p:spPr>
          <a:xfrm>
            <a:off x="5621050" y="2841677"/>
            <a:ext cx="2922300" cy="577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sz="1600" dirty="0">
                <a:latin typeface="MS PGothic" panose="020B0600070205080204" pitchFamily="34" charset="-128"/>
                <a:ea typeface="MS PGothic" panose="020B0600070205080204" pitchFamily="34" charset="-128"/>
              </a:rPr>
              <a:t>W</a:t>
            </a:r>
            <a:r>
              <a:rPr lang="en" sz="1600" dirty="0">
                <a:latin typeface="MS PGothic" panose="020B0600070205080204" pitchFamily="34" charset="-128"/>
                <a:ea typeface="MS PGothic" panose="020B0600070205080204" pitchFamily="34" charset="-128"/>
              </a:rPr>
              <a:t>hat are Small Molecules?</a:t>
            </a:r>
          </a:p>
          <a:p>
            <a:pPr marL="0" lvl="0" indent="0" algn="r" rtl="0">
              <a:spcBef>
                <a:spcPts val="0"/>
              </a:spcBef>
              <a:spcAft>
                <a:spcPts val="0"/>
              </a:spcAft>
              <a:buNone/>
            </a:pPr>
            <a:r>
              <a:rPr lang="en-US" sz="1600" dirty="0">
                <a:latin typeface="MS PGothic" panose="020B0600070205080204" pitchFamily="34" charset="-128"/>
                <a:ea typeface="MS PGothic" panose="020B0600070205080204" pitchFamily="34" charset="-128"/>
              </a:rPr>
              <a:t>W</a:t>
            </a:r>
            <a:r>
              <a:rPr lang="en" sz="1600" dirty="0" err="1">
                <a:latin typeface="MS PGothic" panose="020B0600070205080204" pitchFamily="34" charset="-128"/>
                <a:ea typeface="MS PGothic" panose="020B0600070205080204" pitchFamily="34" charset="-128"/>
              </a:rPr>
              <a:t>hy</a:t>
            </a:r>
            <a:r>
              <a:rPr lang="en" sz="1600" dirty="0">
                <a:latin typeface="MS PGothic" panose="020B0600070205080204" pitchFamily="34" charset="-128"/>
                <a:ea typeface="MS PGothic" panose="020B0600070205080204" pitchFamily="34" charset="-128"/>
              </a:rPr>
              <a:t> are they important?</a:t>
            </a:r>
            <a:endParaRPr sz="1600" dirty="0">
              <a:latin typeface="MS PGothic" panose="020B0600070205080204" pitchFamily="34" charset="-128"/>
              <a:ea typeface="MS PGothic" panose="020B0600070205080204" pitchFamily="34" charset="-128"/>
            </a:endParaRPr>
          </a:p>
        </p:txBody>
      </p:sp>
      <p:sp>
        <p:nvSpPr>
          <p:cNvPr id="2" name="TextBox 1">
            <a:extLst>
              <a:ext uri="{FF2B5EF4-FFF2-40B4-BE49-F238E27FC236}">
                <a16:creationId xmlns:a16="http://schemas.microsoft.com/office/drawing/2014/main" id="{26DB01BD-BBD0-0BC4-FCDF-C1612A39BF51}"/>
              </a:ext>
            </a:extLst>
          </p:cNvPr>
          <p:cNvSpPr txBox="1"/>
          <p:nvPr/>
        </p:nvSpPr>
        <p:spPr>
          <a:xfrm>
            <a:off x="6581869" y="3639493"/>
            <a:ext cx="184731" cy="307777"/>
          </a:xfrm>
          <a:prstGeom prst="rect">
            <a:avLst/>
          </a:prstGeom>
          <a:noFill/>
        </p:spPr>
        <p:txBody>
          <a:bodyPr wrap="none" rtlCol="0">
            <a:spAutoFit/>
          </a:bodyPr>
          <a:lstStyle/>
          <a:p>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9" name="Google Shape;169;p31"/>
          <p:cNvSpPr/>
          <p:nvPr/>
        </p:nvSpPr>
        <p:spPr>
          <a:xfrm>
            <a:off x="-691411" y="1228650"/>
            <a:ext cx="5724600" cy="5724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31"/>
          <p:cNvSpPr txBox="1">
            <a:spLocks noGrp="1"/>
          </p:cNvSpPr>
          <p:nvPr>
            <p:ph type="body" idx="1"/>
          </p:nvPr>
        </p:nvSpPr>
        <p:spPr>
          <a:xfrm>
            <a:off x="643725" y="1780100"/>
            <a:ext cx="3592100" cy="2908800"/>
          </a:xfrm>
          <a:prstGeom prst="rect">
            <a:avLst/>
          </a:prstGeom>
        </p:spPr>
        <p:txBody>
          <a:bodyPr spcFirstLastPara="1" wrap="square" lIns="91425" tIns="91425" rIns="91425" bIns="91425" anchor="b" anchorCtr="0">
            <a:noAutofit/>
          </a:bodyPr>
          <a:lstStyle/>
          <a:p>
            <a:pPr marL="0" lvl="0" indent="0" algn="l" rtl="0">
              <a:spcBef>
                <a:spcPts val="0"/>
              </a:spcBef>
              <a:spcAft>
                <a:spcPts val="1600"/>
              </a:spcAft>
              <a:buNone/>
            </a:pPr>
            <a:r>
              <a:rPr lang="en-US" sz="1800" b="1" dirty="0">
                <a:effectLst/>
                <a:latin typeface="MS PGothic" panose="020B0600070205080204" pitchFamily="34" charset="-128"/>
                <a:ea typeface="MS PGothic" panose="020B0600070205080204" pitchFamily="34" charset="-128"/>
                <a:cs typeface="Ayuthaya" pitchFamily="2" charset="-34"/>
              </a:rPr>
              <a:t>Small molecules</a:t>
            </a:r>
            <a:r>
              <a:rPr lang="en-US" sz="1800" dirty="0">
                <a:effectLst/>
                <a:latin typeface="MS PGothic" panose="020B0600070205080204" pitchFamily="34" charset="-128"/>
                <a:ea typeface="MS PGothic" panose="020B0600070205080204" pitchFamily="34" charset="-128"/>
                <a:cs typeface="Ayuthaya" pitchFamily="2" charset="-34"/>
              </a:rPr>
              <a:t> are molecules with a molecular weight of &lt; 1000 Da.</a:t>
            </a:r>
          </a:p>
          <a:p>
            <a:pPr marL="0" lvl="0" indent="0" algn="l" rtl="0">
              <a:spcBef>
                <a:spcPts val="0"/>
              </a:spcBef>
              <a:spcAft>
                <a:spcPts val="1600"/>
              </a:spcAft>
              <a:buNone/>
            </a:pPr>
            <a:r>
              <a:rPr lang="en-US" sz="1800" dirty="0">
                <a:effectLst/>
                <a:latin typeface="MS PGothic" panose="020B0600070205080204" pitchFamily="34" charset="-128"/>
                <a:ea typeface="MS PGothic" panose="020B0600070205080204" pitchFamily="34" charset="-128"/>
                <a:cs typeface="Ayuthaya" pitchFamily="2" charset="-34"/>
              </a:rPr>
              <a:t>They are reproducibly synthesized through chemical reactions or extracted from organisms including plants.</a:t>
            </a:r>
            <a:endParaRPr dirty="0">
              <a:latin typeface="MS PGothic" panose="020B0600070205080204" pitchFamily="34" charset="-128"/>
              <a:ea typeface="MS PGothic" panose="020B0600070205080204" pitchFamily="34" charset="-128"/>
              <a:cs typeface="Ayuthaya" pitchFamily="2" charset="-34"/>
            </a:endParaRPr>
          </a:p>
        </p:txBody>
      </p:sp>
      <p:grpSp>
        <p:nvGrpSpPr>
          <p:cNvPr id="171" name="Google Shape;171;p31"/>
          <p:cNvGrpSpPr/>
          <p:nvPr/>
        </p:nvGrpSpPr>
        <p:grpSpPr>
          <a:xfrm>
            <a:off x="3750675" y="1647300"/>
            <a:ext cx="7125699" cy="2743119"/>
            <a:chOff x="3750675" y="1647300"/>
            <a:chExt cx="7125699" cy="2743119"/>
          </a:xfrm>
        </p:grpSpPr>
        <p:sp>
          <p:nvSpPr>
            <p:cNvPr id="172" name="Google Shape;172;p31"/>
            <p:cNvSpPr/>
            <p:nvPr/>
          </p:nvSpPr>
          <p:spPr>
            <a:xfrm>
              <a:off x="4417350" y="4125419"/>
              <a:ext cx="6459024" cy="265000"/>
            </a:xfrm>
            <a:custGeom>
              <a:avLst/>
              <a:gdLst/>
              <a:ahLst/>
              <a:cxnLst/>
              <a:rect l="l" t="t" r="r" b="b"/>
              <a:pathLst>
                <a:path w="284038" h="10600" extrusionOk="0">
                  <a:moveTo>
                    <a:pt x="1" y="1"/>
                  </a:moveTo>
                  <a:lnTo>
                    <a:pt x="1" y="10600"/>
                  </a:lnTo>
                  <a:lnTo>
                    <a:pt x="284038" y="10600"/>
                  </a:lnTo>
                  <a:lnTo>
                    <a:pt x="2840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1"/>
            <p:cNvSpPr/>
            <p:nvPr/>
          </p:nvSpPr>
          <p:spPr>
            <a:xfrm>
              <a:off x="5814975" y="2149825"/>
              <a:ext cx="1124175" cy="839125"/>
            </a:xfrm>
            <a:custGeom>
              <a:avLst/>
              <a:gdLst/>
              <a:ahLst/>
              <a:cxnLst/>
              <a:rect l="l" t="t" r="r" b="b"/>
              <a:pathLst>
                <a:path w="44967" h="33565" fill="none" extrusionOk="0">
                  <a:moveTo>
                    <a:pt x="42879" y="17505"/>
                  </a:moveTo>
                  <a:lnTo>
                    <a:pt x="42879" y="7709"/>
                  </a:lnTo>
                  <a:cubicBezTo>
                    <a:pt x="42879" y="7709"/>
                    <a:pt x="44967" y="1178"/>
                    <a:pt x="36322" y="1178"/>
                  </a:cubicBezTo>
                  <a:lnTo>
                    <a:pt x="8351" y="1178"/>
                  </a:lnTo>
                  <a:cubicBezTo>
                    <a:pt x="8351" y="1178"/>
                    <a:pt x="1" y="0"/>
                    <a:pt x="1" y="6825"/>
                  </a:cubicBezTo>
                  <a:lnTo>
                    <a:pt x="1" y="33564"/>
                  </a:lnTo>
                </a:path>
              </a:pathLst>
            </a:custGeom>
            <a:noFill/>
            <a:ln w="25425" cap="flat" cmpd="sng">
              <a:solidFill>
                <a:schemeClr val="accent6"/>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1"/>
            <p:cNvSpPr/>
            <p:nvPr/>
          </p:nvSpPr>
          <p:spPr>
            <a:xfrm>
              <a:off x="8177725" y="2843725"/>
              <a:ext cx="716000" cy="258975"/>
            </a:xfrm>
            <a:custGeom>
              <a:avLst/>
              <a:gdLst/>
              <a:ahLst/>
              <a:cxnLst/>
              <a:rect l="l" t="t" r="r" b="b"/>
              <a:pathLst>
                <a:path w="28640" h="10359" fill="none" extrusionOk="0">
                  <a:moveTo>
                    <a:pt x="28398" y="9448"/>
                  </a:moveTo>
                  <a:lnTo>
                    <a:pt x="28398" y="3801"/>
                  </a:lnTo>
                  <a:cubicBezTo>
                    <a:pt x="28398" y="3801"/>
                    <a:pt x="28639" y="562"/>
                    <a:pt x="24758" y="562"/>
                  </a:cubicBezTo>
                  <a:lnTo>
                    <a:pt x="5193" y="562"/>
                  </a:lnTo>
                  <a:cubicBezTo>
                    <a:pt x="5193" y="562"/>
                    <a:pt x="0" y="0"/>
                    <a:pt x="0" y="5193"/>
                  </a:cubicBezTo>
                  <a:lnTo>
                    <a:pt x="0" y="10358"/>
                  </a:lnTo>
                </a:path>
              </a:pathLst>
            </a:custGeom>
            <a:noFill/>
            <a:ln w="25425" cap="flat" cmpd="sng">
              <a:solidFill>
                <a:schemeClr val="accent6"/>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1"/>
            <p:cNvSpPr/>
            <p:nvPr/>
          </p:nvSpPr>
          <p:spPr>
            <a:xfrm>
              <a:off x="8502400" y="3013675"/>
              <a:ext cx="782100" cy="1108250"/>
            </a:xfrm>
            <a:custGeom>
              <a:avLst/>
              <a:gdLst/>
              <a:ahLst/>
              <a:cxnLst/>
              <a:rect l="l" t="t" r="r" b="b"/>
              <a:pathLst>
                <a:path w="31284" h="44330" extrusionOk="0">
                  <a:moveTo>
                    <a:pt x="9122" y="1"/>
                  </a:moveTo>
                  <a:lnTo>
                    <a:pt x="9122" y="1794"/>
                  </a:lnTo>
                  <a:lnTo>
                    <a:pt x="10915" y="1794"/>
                  </a:lnTo>
                  <a:lnTo>
                    <a:pt x="10995" y="13276"/>
                  </a:lnTo>
                  <a:cubicBezTo>
                    <a:pt x="10995" y="13276"/>
                    <a:pt x="4518" y="30915"/>
                    <a:pt x="2029" y="38035"/>
                  </a:cubicBezTo>
                  <a:cubicBezTo>
                    <a:pt x="1" y="43774"/>
                    <a:pt x="3868" y="44330"/>
                    <a:pt x="5444" y="44330"/>
                  </a:cubicBezTo>
                  <a:cubicBezTo>
                    <a:pt x="5824" y="44330"/>
                    <a:pt x="6070" y="44298"/>
                    <a:pt x="6070" y="44298"/>
                  </a:cubicBezTo>
                  <a:lnTo>
                    <a:pt x="24994" y="44298"/>
                  </a:lnTo>
                  <a:cubicBezTo>
                    <a:pt x="31283" y="44298"/>
                    <a:pt x="29062" y="37366"/>
                    <a:pt x="29062" y="37366"/>
                  </a:cubicBezTo>
                  <a:lnTo>
                    <a:pt x="21434" y="13464"/>
                  </a:lnTo>
                  <a:lnTo>
                    <a:pt x="21434" y="1794"/>
                  </a:lnTo>
                  <a:lnTo>
                    <a:pt x="23066" y="1794"/>
                  </a:lnTo>
                  <a:lnTo>
                    <a:pt x="2306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1"/>
            <p:cNvSpPr/>
            <p:nvPr/>
          </p:nvSpPr>
          <p:spPr>
            <a:xfrm>
              <a:off x="7317875" y="1959125"/>
              <a:ext cx="585525" cy="632350"/>
            </a:xfrm>
            <a:custGeom>
              <a:avLst/>
              <a:gdLst/>
              <a:ahLst/>
              <a:cxnLst/>
              <a:rect l="l" t="t" r="r" b="b"/>
              <a:pathLst>
                <a:path w="23421" h="25294" extrusionOk="0">
                  <a:moveTo>
                    <a:pt x="23420" y="16889"/>
                  </a:moveTo>
                  <a:cubicBezTo>
                    <a:pt x="23420" y="14373"/>
                    <a:pt x="21627" y="12232"/>
                    <a:pt x="19164" y="11777"/>
                  </a:cubicBezTo>
                  <a:cubicBezTo>
                    <a:pt x="19272" y="11242"/>
                    <a:pt x="19325" y="10706"/>
                    <a:pt x="19325" y="10171"/>
                  </a:cubicBezTo>
                  <a:cubicBezTo>
                    <a:pt x="19325" y="6076"/>
                    <a:pt x="16675" y="2436"/>
                    <a:pt x="12767" y="1231"/>
                  </a:cubicBezTo>
                  <a:cubicBezTo>
                    <a:pt x="8886" y="0"/>
                    <a:pt x="4631" y="1472"/>
                    <a:pt x="2302" y="4845"/>
                  </a:cubicBezTo>
                  <a:cubicBezTo>
                    <a:pt x="0" y="8217"/>
                    <a:pt x="134" y="12687"/>
                    <a:pt x="2677" y="15899"/>
                  </a:cubicBezTo>
                  <a:cubicBezTo>
                    <a:pt x="5220" y="19111"/>
                    <a:pt x="9556" y="20288"/>
                    <a:pt x="13356" y="18816"/>
                  </a:cubicBezTo>
                  <a:cubicBezTo>
                    <a:pt x="14079" y="20636"/>
                    <a:pt x="15765" y="21868"/>
                    <a:pt x="17719" y="22055"/>
                  </a:cubicBezTo>
                  <a:cubicBezTo>
                    <a:pt x="17559" y="22376"/>
                    <a:pt x="17478" y="22724"/>
                    <a:pt x="17478" y="23072"/>
                  </a:cubicBezTo>
                  <a:cubicBezTo>
                    <a:pt x="17505" y="24303"/>
                    <a:pt x="18522" y="25294"/>
                    <a:pt x="19780" y="25294"/>
                  </a:cubicBezTo>
                  <a:cubicBezTo>
                    <a:pt x="21011" y="25294"/>
                    <a:pt x="22028" y="24303"/>
                    <a:pt x="22082" y="23072"/>
                  </a:cubicBezTo>
                  <a:cubicBezTo>
                    <a:pt x="22082" y="22323"/>
                    <a:pt x="21734" y="21600"/>
                    <a:pt x="21118" y="21198"/>
                  </a:cubicBezTo>
                  <a:cubicBezTo>
                    <a:pt x="22537" y="20235"/>
                    <a:pt x="23420" y="18602"/>
                    <a:pt x="23420" y="168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1"/>
            <p:cNvSpPr/>
            <p:nvPr/>
          </p:nvSpPr>
          <p:spPr>
            <a:xfrm>
              <a:off x="8943875" y="2263575"/>
              <a:ext cx="551400" cy="689225"/>
            </a:xfrm>
            <a:custGeom>
              <a:avLst/>
              <a:gdLst/>
              <a:ahLst/>
              <a:cxnLst/>
              <a:rect l="l" t="t" r="r" b="b"/>
              <a:pathLst>
                <a:path w="22056" h="27569" extrusionOk="0">
                  <a:moveTo>
                    <a:pt x="22056" y="7789"/>
                  </a:moveTo>
                  <a:cubicBezTo>
                    <a:pt x="22056" y="3426"/>
                    <a:pt x="18228" y="0"/>
                    <a:pt x="13892" y="536"/>
                  </a:cubicBezTo>
                  <a:cubicBezTo>
                    <a:pt x="9529" y="1071"/>
                    <a:pt x="6639" y="5300"/>
                    <a:pt x="7736" y="9556"/>
                  </a:cubicBezTo>
                  <a:cubicBezTo>
                    <a:pt x="4283" y="8699"/>
                    <a:pt x="857" y="11055"/>
                    <a:pt x="429" y="14588"/>
                  </a:cubicBezTo>
                  <a:cubicBezTo>
                    <a:pt x="1" y="18147"/>
                    <a:pt x="2758" y="21252"/>
                    <a:pt x="6317" y="21252"/>
                  </a:cubicBezTo>
                  <a:cubicBezTo>
                    <a:pt x="7308" y="21252"/>
                    <a:pt x="8271" y="21011"/>
                    <a:pt x="9128" y="20530"/>
                  </a:cubicBezTo>
                  <a:cubicBezTo>
                    <a:pt x="9369" y="22243"/>
                    <a:pt x="10734" y="23581"/>
                    <a:pt x="12447" y="23849"/>
                  </a:cubicBezTo>
                  <a:cubicBezTo>
                    <a:pt x="12152" y="24170"/>
                    <a:pt x="11992" y="24625"/>
                    <a:pt x="11992" y="25053"/>
                  </a:cubicBezTo>
                  <a:cubicBezTo>
                    <a:pt x="11992" y="26605"/>
                    <a:pt x="13651" y="27569"/>
                    <a:pt x="14990" y="26793"/>
                  </a:cubicBezTo>
                  <a:cubicBezTo>
                    <a:pt x="16301" y="26017"/>
                    <a:pt x="16301" y="24089"/>
                    <a:pt x="14936" y="23340"/>
                  </a:cubicBezTo>
                  <a:cubicBezTo>
                    <a:pt x="18389" y="21359"/>
                    <a:pt x="16970" y="16087"/>
                    <a:pt x="12982" y="16113"/>
                  </a:cubicBezTo>
                  <a:cubicBezTo>
                    <a:pt x="12714" y="16113"/>
                    <a:pt x="12447" y="16140"/>
                    <a:pt x="12206" y="16194"/>
                  </a:cubicBezTo>
                  <a:cubicBezTo>
                    <a:pt x="12233" y="15899"/>
                    <a:pt x="12259" y="15605"/>
                    <a:pt x="12259" y="15310"/>
                  </a:cubicBezTo>
                  <a:cubicBezTo>
                    <a:pt x="12259" y="15069"/>
                    <a:pt x="12259" y="14829"/>
                    <a:pt x="12206" y="14588"/>
                  </a:cubicBezTo>
                  <a:cubicBezTo>
                    <a:pt x="16970" y="16381"/>
                    <a:pt x="22029" y="12875"/>
                    <a:pt x="22056" y="7789"/>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1"/>
            <p:cNvSpPr/>
            <p:nvPr/>
          </p:nvSpPr>
          <p:spPr>
            <a:xfrm>
              <a:off x="4599825" y="1647300"/>
              <a:ext cx="792275" cy="883275"/>
            </a:xfrm>
            <a:custGeom>
              <a:avLst/>
              <a:gdLst/>
              <a:ahLst/>
              <a:cxnLst/>
              <a:rect l="l" t="t" r="r" b="b"/>
              <a:pathLst>
                <a:path w="31691" h="35331" extrusionOk="0">
                  <a:moveTo>
                    <a:pt x="21520" y="27"/>
                  </a:moveTo>
                  <a:cubicBezTo>
                    <a:pt x="15578" y="0"/>
                    <a:pt x="11135" y="5487"/>
                    <a:pt x="12419" y="11295"/>
                  </a:cubicBezTo>
                  <a:cubicBezTo>
                    <a:pt x="8003" y="9770"/>
                    <a:pt x="3212" y="12072"/>
                    <a:pt x="1606" y="16461"/>
                  </a:cubicBezTo>
                  <a:cubicBezTo>
                    <a:pt x="0" y="20824"/>
                    <a:pt x="2222" y="25695"/>
                    <a:pt x="6558" y="27381"/>
                  </a:cubicBezTo>
                  <a:cubicBezTo>
                    <a:pt x="5139" y="29496"/>
                    <a:pt x="5942" y="32387"/>
                    <a:pt x="8244" y="33484"/>
                  </a:cubicBezTo>
                  <a:cubicBezTo>
                    <a:pt x="8351" y="35090"/>
                    <a:pt x="10626" y="35331"/>
                    <a:pt x="11081" y="33778"/>
                  </a:cubicBezTo>
                  <a:cubicBezTo>
                    <a:pt x="12982" y="33323"/>
                    <a:pt x="14320" y="31637"/>
                    <a:pt x="14320" y="29683"/>
                  </a:cubicBezTo>
                  <a:cubicBezTo>
                    <a:pt x="14320" y="28747"/>
                    <a:pt x="13999" y="27837"/>
                    <a:pt x="13437" y="27114"/>
                  </a:cubicBezTo>
                  <a:cubicBezTo>
                    <a:pt x="16381" y="25695"/>
                    <a:pt x="18281" y="22697"/>
                    <a:pt x="18281" y="19405"/>
                  </a:cubicBezTo>
                  <a:cubicBezTo>
                    <a:pt x="18281" y="18950"/>
                    <a:pt x="18228" y="18469"/>
                    <a:pt x="18147" y="17987"/>
                  </a:cubicBezTo>
                  <a:cubicBezTo>
                    <a:pt x="23554" y="20074"/>
                    <a:pt x="29549" y="16729"/>
                    <a:pt x="30620" y="11028"/>
                  </a:cubicBezTo>
                  <a:cubicBezTo>
                    <a:pt x="31691" y="5327"/>
                    <a:pt x="27328" y="54"/>
                    <a:pt x="21520" y="2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1"/>
            <p:cNvSpPr/>
            <p:nvPr/>
          </p:nvSpPr>
          <p:spPr>
            <a:xfrm>
              <a:off x="8510275" y="3320800"/>
              <a:ext cx="113775" cy="60925"/>
            </a:xfrm>
            <a:custGeom>
              <a:avLst/>
              <a:gdLst/>
              <a:ahLst/>
              <a:cxnLst/>
              <a:rect l="l" t="t" r="r" b="b"/>
              <a:pathLst>
                <a:path w="4551" h="2437" extrusionOk="0">
                  <a:moveTo>
                    <a:pt x="1186" y="0"/>
                  </a:moveTo>
                  <a:cubicBezTo>
                    <a:pt x="537" y="0"/>
                    <a:pt x="1" y="552"/>
                    <a:pt x="1" y="1206"/>
                  </a:cubicBezTo>
                  <a:cubicBezTo>
                    <a:pt x="1" y="1901"/>
                    <a:pt x="563" y="2437"/>
                    <a:pt x="1232" y="2437"/>
                  </a:cubicBezTo>
                  <a:lnTo>
                    <a:pt x="3320" y="2437"/>
                  </a:lnTo>
                  <a:cubicBezTo>
                    <a:pt x="3989" y="2437"/>
                    <a:pt x="4551" y="1901"/>
                    <a:pt x="4551" y="1206"/>
                  </a:cubicBezTo>
                  <a:cubicBezTo>
                    <a:pt x="4551" y="552"/>
                    <a:pt x="4014" y="0"/>
                    <a:pt x="3365" y="0"/>
                  </a:cubicBezTo>
                  <a:cubicBezTo>
                    <a:pt x="3350" y="0"/>
                    <a:pt x="3335" y="0"/>
                    <a:pt x="3320" y="1"/>
                  </a:cubicBezTo>
                  <a:lnTo>
                    <a:pt x="1232" y="1"/>
                  </a:lnTo>
                  <a:cubicBezTo>
                    <a:pt x="1216" y="0"/>
                    <a:pt x="1201" y="0"/>
                    <a:pt x="1186" y="0"/>
                  </a:cubicBezTo>
                  <a:close/>
                </a:path>
              </a:pathLst>
            </a:custGeom>
            <a:solidFill>
              <a:srgbClr val="B0B8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1"/>
            <p:cNvSpPr/>
            <p:nvPr/>
          </p:nvSpPr>
          <p:spPr>
            <a:xfrm>
              <a:off x="6984963" y="3341663"/>
              <a:ext cx="823075" cy="792225"/>
            </a:xfrm>
            <a:custGeom>
              <a:avLst/>
              <a:gdLst/>
              <a:ahLst/>
              <a:cxnLst/>
              <a:rect l="l" t="t" r="r" b="b"/>
              <a:pathLst>
                <a:path w="32923" h="31689" extrusionOk="0">
                  <a:moveTo>
                    <a:pt x="16462" y="1"/>
                  </a:moveTo>
                  <a:cubicBezTo>
                    <a:pt x="7468" y="1"/>
                    <a:pt x="135" y="7228"/>
                    <a:pt x="1" y="16221"/>
                  </a:cubicBezTo>
                  <a:cubicBezTo>
                    <a:pt x="1" y="22645"/>
                    <a:pt x="4337" y="27971"/>
                    <a:pt x="9315" y="31343"/>
                  </a:cubicBezTo>
                  <a:cubicBezTo>
                    <a:pt x="9577" y="31509"/>
                    <a:pt x="12928" y="31688"/>
                    <a:pt x="16409" y="31688"/>
                  </a:cubicBezTo>
                  <a:cubicBezTo>
                    <a:pt x="19686" y="31688"/>
                    <a:pt x="23078" y="31529"/>
                    <a:pt x="24117" y="31049"/>
                  </a:cubicBezTo>
                  <a:cubicBezTo>
                    <a:pt x="29657" y="28399"/>
                    <a:pt x="32923" y="22752"/>
                    <a:pt x="32923" y="16221"/>
                  </a:cubicBezTo>
                  <a:cubicBezTo>
                    <a:pt x="32789" y="7228"/>
                    <a:pt x="25455" y="1"/>
                    <a:pt x="1646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1"/>
            <p:cNvSpPr/>
            <p:nvPr/>
          </p:nvSpPr>
          <p:spPr>
            <a:xfrm>
              <a:off x="7238900" y="2687800"/>
              <a:ext cx="263675" cy="713325"/>
            </a:xfrm>
            <a:custGeom>
              <a:avLst/>
              <a:gdLst/>
              <a:ahLst/>
              <a:cxnLst/>
              <a:rect l="l" t="t" r="r" b="b"/>
              <a:pathLst>
                <a:path w="10547" h="28533" extrusionOk="0">
                  <a:moveTo>
                    <a:pt x="1" y="1"/>
                  </a:moveTo>
                  <a:lnTo>
                    <a:pt x="1" y="28533"/>
                  </a:lnTo>
                  <a:lnTo>
                    <a:pt x="10547" y="28533"/>
                  </a:lnTo>
                  <a:lnTo>
                    <a:pt x="1054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1"/>
            <p:cNvSpPr/>
            <p:nvPr/>
          </p:nvSpPr>
          <p:spPr>
            <a:xfrm>
              <a:off x="7198750" y="2620900"/>
              <a:ext cx="343975" cy="74300"/>
            </a:xfrm>
            <a:custGeom>
              <a:avLst/>
              <a:gdLst/>
              <a:ahLst/>
              <a:cxnLst/>
              <a:rect l="l" t="t" r="r" b="b"/>
              <a:pathLst>
                <a:path w="13759" h="2972" extrusionOk="0">
                  <a:moveTo>
                    <a:pt x="1473" y="0"/>
                  </a:moveTo>
                  <a:cubicBezTo>
                    <a:pt x="670" y="0"/>
                    <a:pt x="1" y="669"/>
                    <a:pt x="1" y="1499"/>
                  </a:cubicBezTo>
                  <a:cubicBezTo>
                    <a:pt x="1" y="2302"/>
                    <a:pt x="670" y="2971"/>
                    <a:pt x="1473" y="2971"/>
                  </a:cubicBezTo>
                  <a:lnTo>
                    <a:pt x="12286" y="2971"/>
                  </a:lnTo>
                  <a:cubicBezTo>
                    <a:pt x="13089" y="2971"/>
                    <a:pt x="13758" y="2302"/>
                    <a:pt x="13758" y="1499"/>
                  </a:cubicBezTo>
                  <a:cubicBezTo>
                    <a:pt x="13758" y="669"/>
                    <a:pt x="13089" y="0"/>
                    <a:pt x="1228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p:nvPr/>
          </p:nvSpPr>
          <p:spPr>
            <a:xfrm>
              <a:off x="8357050" y="3352900"/>
              <a:ext cx="420900" cy="769750"/>
            </a:xfrm>
            <a:custGeom>
              <a:avLst/>
              <a:gdLst/>
              <a:ahLst/>
              <a:cxnLst/>
              <a:rect l="l" t="t" r="r" b="b"/>
              <a:pathLst>
                <a:path w="16836" h="30790" extrusionOk="0">
                  <a:moveTo>
                    <a:pt x="5598" y="1"/>
                  </a:moveTo>
                  <a:cubicBezTo>
                    <a:pt x="4602" y="1"/>
                    <a:pt x="4594" y="1530"/>
                    <a:pt x="5574" y="1530"/>
                  </a:cubicBezTo>
                  <a:cubicBezTo>
                    <a:pt x="5598" y="1530"/>
                    <a:pt x="5623" y="1529"/>
                    <a:pt x="5648" y="1527"/>
                  </a:cubicBezTo>
                  <a:lnTo>
                    <a:pt x="5701" y="1527"/>
                  </a:lnTo>
                  <a:lnTo>
                    <a:pt x="5701" y="14884"/>
                  </a:lnTo>
                  <a:cubicBezTo>
                    <a:pt x="2302" y="16034"/>
                    <a:pt x="0" y="19246"/>
                    <a:pt x="0" y="22860"/>
                  </a:cubicBezTo>
                  <a:cubicBezTo>
                    <a:pt x="0" y="26125"/>
                    <a:pt x="2195" y="28882"/>
                    <a:pt x="4765" y="30595"/>
                  </a:cubicBezTo>
                  <a:cubicBezTo>
                    <a:pt x="4890" y="30692"/>
                    <a:pt x="6629" y="30789"/>
                    <a:pt x="8427" y="30789"/>
                  </a:cubicBezTo>
                  <a:cubicBezTo>
                    <a:pt x="10094" y="30789"/>
                    <a:pt x="11811" y="30706"/>
                    <a:pt x="12339" y="30461"/>
                  </a:cubicBezTo>
                  <a:cubicBezTo>
                    <a:pt x="15176" y="29096"/>
                    <a:pt x="16836" y="26205"/>
                    <a:pt x="16836" y="22860"/>
                  </a:cubicBezTo>
                  <a:cubicBezTo>
                    <a:pt x="16836" y="19246"/>
                    <a:pt x="14534" y="16034"/>
                    <a:pt x="11135" y="14884"/>
                  </a:cubicBezTo>
                  <a:lnTo>
                    <a:pt x="11135" y="1527"/>
                  </a:lnTo>
                  <a:lnTo>
                    <a:pt x="11188" y="1527"/>
                  </a:lnTo>
                  <a:cubicBezTo>
                    <a:pt x="11214" y="1529"/>
                    <a:pt x="11238" y="1530"/>
                    <a:pt x="11262" y="1530"/>
                  </a:cubicBezTo>
                  <a:cubicBezTo>
                    <a:pt x="12242" y="1530"/>
                    <a:pt x="12234" y="1"/>
                    <a:pt x="11239" y="1"/>
                  </a:cubicBezTo>
                  <a:cubicBezTo>
                    <a:pt x="11222" y="1"/>
                    <a:pt x="11205" y="1"/>
                    <a:pt x="11188" y="2"/>
                  </a:cubicBezTo>
                  <a:lnTo>
                    <a:pt x="5648" y="2"/>
                  </a:lnTo>
                  <a:cubicBezTo>
                    <a:pt x="5631" y="1"/>
                    <a:pt x="5614" y="1"/>
                    <a:pt x="5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1"/>
            <p:cNvSpPr/>
            <p:nvPr/>
          </p:nvSpPr>
          <p:spPr>
            <a:xfrm>
              <a:off x="5398100" y="3508850"/>
              <a:ext cx="471775" cy="608925"/>
            </a:xfrm>
            <a:custGeom>
              <a:avLst/>
              <a:gdLst/>
              <a:ahLst/>
              <a:cxnLst/>
              <a:rect l="l" t="t" r="r" b="b"/>
              <a:pathLst>
                <a:path w="18871" h="24357" extrusionOk="0">
                  <a:moveTo>
                    <a:pt x="1" y="0"/>
                  </a:moveTo>
                  <a:lnTo>
                    <a:pt x="1" y="24357"/>
                  </a:lnTo>
                  <a:lnTo>
                    <a:pt x="18870" y="24357"/>
                  </a:lnTo>
                  <a:lnTo>
                    <a:pt x="18870" y="0"/>
                  </a:ln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1"/>
            <p:cNvSpPr/>
            <p:nvPr/>
          </p:nvSpPr>
          <p:spPr>
            <a:xfrm>
              <a:off x="6363675" y="3320825"/>
              <a:ext cx="503875" cy="794275"/>
            </a:xfrm>
            <a:custGeom>
              <a:avLst/>
              <a:gdLst/>
              <a:ahLst/>
              <a:cxnLst/>
              <a:rect l="l" t="t" r="r" b="b"/>
              <a:pathLst>
                <a:path w="20155" h="31771" extrusionOk="0">
                  <a:moveTo>
                    <a:pt x="2383" y="0"/>
                  </a:moveTo>
                  <a:cubicBezTo>
                    <a:pt x="1071" y="0"/>
                    <a:pt x="0" y="1044"/>
                    <a:pt x="0" y="2355"/>
                  </a:cubicBezTo>
                  <a:lnTo>
                    <a:pt x="0" y="29389"/>
                  </a:lnTo>
                  <a:cubicBezTo>
                    <a:pt x="0" y="30700"/>
                    <a:pt x="1071" y="31771"/>
                    <a:pt x="2383" y="31771"/>
                  </a:cubicBezTo>
                  <a:lnTo>
                    <a:pt x="17746" y="31771"/>
                  </a:lnTo>
                  <a:cubicBezTo>
                    <a:pt x="19058" y="31771"/>
                    <a:pt x="20128" y="30700"/>
                    <a:pt x="20128" y="29389"/>
                  </a:cubicBezTo>
                  <a:lnTo>
                    <a:pt x="20155" y="2382"/>
                  </a:lnTo>
                  <a:cubicBezTo>
                    <a:pt x="20155" y="1071"/>
                    <a:pt x="19084" y="0"/>
                    <a:pt x="177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1"/>
            <p:cNvSpPr/>
            <p:nvPr/>
          </p:nvSpPr>
          <p:spPr>
            <a:xfrm>
              <a:off x="5805025" y="3390400"/>
              <a:ext cx="518525" cy="731250"/>
            </a:xfrm>
            <a:custGeom>
              <a:avLst/>
              <a:gdLst/>
              <a:ahLst/>
              <a:cxnLst/>
              <a:rect l="l" t="t" r="r" b="b"/>
              <a:pathLst>
                <a:path w="20741" h="29250" extrusionOk="0">
                  <a:moveTo>
                    <a:pt x="7331" y="1"/>
                  </a:moveTo>
                  <a:cubicBezTo>
                    <a:pt x="5886" y="27"/>
                    <a:pt x="5805" y="2142"/>
                    <a:pt x="7251" y="2276"/>
                  </a:cubicBezTo>
                  <a:lnTo>
                    <a:pt x="7304" y="8673"/>
                  </a:lnTo>
                  <a:cubicBezTo>
                    <a:pt x="7304" y="8673"/>
                    <a:pt x="3022" y="20369"/>
                    <a:pt x="1362" y="25080"/>
                  </a:cubicBezTo>
                  <a:cubicBezTo>
                    <a:pt x="1" y="28883"/>
                    <a:pt x="2582" y="29250"/>
                    <a:pt x="3627" y="29250"/>
                  </a:cubicBezTo>
                  <a:cubicBezTo>
                    <a:pt x="3877" y="29250"/>
                    <a:pt x="4039" y="29229"/>
                    <a:pt x="4039" y="29229"/>
                  </a:cubicBezTo>
                  <a:lnTo>
                    <a:pt x="16565" y="29229"/>
                  </a:lnTo>
                  <a:cubicBezTo>
                    <a:pt x="20740" y="29229"/>
                    <a:pt x="19268" y="24652"/>
                    <a:pt x="19268" y="24652"/>
                  </a:cubicBezTo>
                  <a:lnTo>
                    <a:pt x="14210" y="8807"/>
                  </a:lnTo>
                  <a:lnTo>
                    <a:pt x="14210" y="2276"/>
                  </a:lnTo>
                  <a:cubicBezTo>
                    <a:pt x="15601" y="2062"/>
                    <a:pt x="15468" y="27"/>
                    <a:pt x="1404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1"/>
            <p:cNvSpPr/>
            <p:nvPr/>
          </p:nvSpPr>
          <p:spPr>
            <a:xfrm>
              <a:off x="6084975" y="3371000"/>
              <a:ext cx="532325" cy="751375"/>
            </a:xfrm>
            <a:custGeom>
              <a:avLst/>
              <a:gdLst/>
              <a:ahLst/>
              <a:cxnLst/>
              <a:rect l="l" t="t" r="r" b="b"/>
              <a:pathLst>
                <a:path w="21293" h="30055" extrusionOk="0">
                  <a:moveTo>
                    <a:pt x="7508" y="1"/>
                  </a:moveTo>
                  <a:cubicBezTo>
                    <a:pt x="6090" y="81"/>
                    <a:pt x="6009" y="2142"/>
                    <a:pt x="7401" y="2356"/>
                  </a:cubicBezTo>
                  <a:lnTo>
                    <a:pt x="7482" y="8913"/>
                  </a:lnTo>
                  <a:cubicBezTo>
                    <a:pt x="7482" y="8913"/>
                    <a:pt x="3092" y="20904"/>
                    <a:pt x="1379" y="25776"/>
                  </a:cubicBezTo>
                  <a:cubicBezTo>
                    <a:pt x="1" y="29673"/>
                    <a:pt x="2624" y="30054"/>
                    <a:pt x="3703" y="30054"/>
                  </a:cubicBezTo>
                  <a:cubicBezTo>
                    <a:pt x="3965" y="30054"/>
                    <a:pt x="4136" y="30032"/>
                    <a:pt x="4136" y="30032"/>
                  </a:cubicBezTo>
                  <a:lnTo>
                    <a:pt x="17010" y="30032"/>
                  </a:lnTo>
                  <a:cubicBezTo>
                    <a:pt x="21293" y="30005"/>
                    <a:pt x="19767" y="25294"/>
                    <a:pt x="19767" y="25294"/>
                  </a:cubicBezTo>
                  <a:lnTo>
                    <a:pt x="14574" y="9047"/>
                  </a:lnTo>
                  <a:lnTo>
                    <a:pt x="14574" y="2356"/>
                  </a:lnTo>
                  <a:cubicBezTo>
                    <a:pt x="16020" y="2115"/>
                    <a:pt x="15859" y="27"/>
                    <a:pt x="1441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1"/>
            <p:cNvSpPr/>
            <p:nvPr/>
          </p:nvSpPr>
          <p:spPr>
            <a:xfrm>
              <a:off x="6170300" y="3677475"/>
              <a:ext cx="380100" cy="414875"/>
            </a:xfrm>
            <a:custGeom>
              <a:avLst/>
              <a:gdLst/>
              <a:ahLst/>
              <a:cxnLst/>
              <a:rect l="l" t="t" r="r" b="b"/>
              <a:pathLst>
                <a:path w="15204" h="16595" extrusionOk="0">
                  <a:moveTo>
                    <a:pt x="5273" y="0"/>
                  </a:moveTo>
                  <a:lnTo>
                    <a:pt x="2275" y="9422"/>
                  </a:lnTo>
                  <a:lnTo>
                    <a:pt x="803" y="14025"/>
                  </a:lnTo>
                  <a:cubicBezTo>
                    <a:pt x="803" y="14025"/>
                    <a:pt x="0" y="16595"/>
                    <a:pt x="2570" y="16595"/>
                  </a:cubicBezTo>
                  <a:lnTo>
                    <a:pt x="13410" y="16595"/>
                  </a:lnTo>
                  <a:cubicBezTo>
                    <a:pt x="13410" y="16595"/>
                    <a:pt x="15203" y="16515"/>
                    <a:pt x="14480" y="13758"/>
                  </a:cubicBezTo>
                  <a:cubicBezTo>
                    <a:pt x="14239" y="12901"/>
                    <a:pt x="13731" y="11269"/>
                    <a:pt x="13142" y="9422"/>
                  </a:cubicBezTo>
                  <a:cubicBezTo>
                    <a:pt x="11804" y="5273"/>
                    <a:pt x="10011" y="54"/>
                    <a:pt x="10011" y="54"/>
                  </a:cubicBezTo>
                  <a:lnTo>
                    <a:pt x="527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1"/>
            <p:cNvSpPr/>
            <p:nvPr/>
          </p:nvSpPr>
          <p:spPr>
            <a:xfrm>
              <a:off x="5819825" y="3204375"/>
              <a:ext cx="649600" cy="918125"/>
            </a:xfrm>
            <a:custGeom>
              <a:avLst/>
              <a:gdLst/>
              <a:ahLst/>
              <a:cxnLst/>
              <a:rect l="l" t="t" r="r" b="b"/>
              <a:pathLst>
                <a:path w="25984" h="36725" extrusionOk="0">
                  <a:moveTo>
                    <a:pt x="9175" y="1"/>
                  </a:moveTo>
                  <a:cubicBezTo>
                    <a:pt x="7355" y="28"/>
                    <a:pt x="7247" y="2704"/>
                    <a:pt x="9068" y="2865"/>
                  </a:cubicBezTo>
                  <a:lnTo>
                    <a:pt x="9121" y="10894"/>
                  </a:lnTo>
                  <a:cubicBezTo>
                    <a:pt x="9121" y="10894"/>
                    <a:pt x="3768" y="25562"/>
                    <a:pt x="1680" y="31477"/>
                  </a:cubicBezTo>
                  <a:cubicBezTo>
                    <a:pt x="1" y="36257"/>
                    <a:pt x="3205" y="36724"/>
                    <a:pt x="4523" y="36724"/>
                  </a:cubicBezTo>
                  <a:cubicBezTo>
                    <a:pt x="4844" y="36724"/>
                    <a:pt x="5053" y="36697"/>
                    <a:pt x="5053" y="36697"/>
                  </a:cubicBezTo>
                  <a:lnTo>
                    <a:pt x="20764" y="36697"/>
                  </a:lnTo>
                  <a:cubicBezTo>
                    <a:pt x="25983" y="36670"/>
                    <a:pt x="24137" y="30915"/>
                    <a:pt x="24137" y="30915"/>
                  </a:cubicBezTo>
                  <a:lnTo>
                    <a:pt x="17793" y="11055"/>
                  </a:lnTo>
                  <a:lnTo>
                    <a:pt x="17793" y="2865"/>
                  </a:lnTo>
                  <a:cubicBezTo>
                    <a:pt x="19560" y="2624"/>
                    <a:pt x="19399" y="1"/>
                    <a:pt x="1760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1"/>
            <p:cNvSpPr/>
            <p:nvPr/>
          </p:nvSpPr>
          <p:spPr>
            <a:xfrm>
              <a:off x="5924050" y="3579100"/>
              <a:ext cx="463725" cy="505900"/>
            </a:xfrm>
            <a:custGeom>
              <a:avLst/>
              <a:gdLst/>
              <a:ahLst/>
              <a:cxnLst/>
              <a:rect l="l" t="t" r="r" b="b"/>
              <a:pathLst>
                <a:path w="18549" h="20236" extrusionOk="0">
                  <a:moveTo>
                    <a:pt x="6424" y="1"/>
                  </a:moveTo>
                  <a:lnTo>
                    <a:pt x="2784" y="11483"/>
                  </a:lnTo>
                  <a:lnTo>
                    <a:pt x="964" y="17131"/>
                  </a:lnTo>
                  <a:cubicBezTo>
                    <a:pt x="964" y="17131"/>
                    <a:pt x="0" y="20235"/>
                    <a:pt x="3132" y="20235"/>
                  </a:cubicBezTo>
                  <a:lnTo>
                    <a:pt x="16381" y="20235"/>
                  </a:lnTo>
                  <a:cubicBezTo>
                    <a:pt x="16381" y="20235"/>
                    <a:pt x="18549" y="20155"/>
                    <a:pt x="17666" y="16809"/>
                  </a:cubicBezTo>
                  <a:cubicBezTo>
                    <a:pt x="17398" y="15766"/>
                    <a:pt x="16756" y="13758"/>
                    <a:pt x="16033" y="11483"/>
                  </a:cubicBezTo>
                  <a:cubicBezTo>
                    <a:pt x="14374" y="6424"/>
                    <a:pt x="12206" y="81"/>
                    <a:pt x="12206" y="81"/>
                  </a:cubicBezTo>
                  <a:lnTo>
                    <a:pt x="642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1"/>
            <p:cNvSpPr/>
            <p:nvPr/>
          </p:nvSpPr>
          <p:spPr>
            <a:xfrm>
              <a:off x="8090725" y="3085950"/>
              <a:ext cx="169325" cy="52225"/>
            </a:xfrm>
            <a:custGeom>
              <a:avLst/>
              <a:gdLst/>
              <a:ahLst/>
              <a:cxnLst/>
              <a:rect l="l" t="t" r="r" b="b"/>
              <a:pathLst>
                <a:path w="6773" h="2089" extrusionOk="0">
                  <a:moveTo>
                    <a:pt x="1" y="0"/>
                  </a:moveTo>
                  <a:lnTo>
                    <a:pt x="1" y="803"/>
                  </a:lnTo>
                  <a:lnTo>
                    <a:pt x="1232" y="803"/>
                  </a:lnTo>
                  <a:lnTo>
                    <a:pt x="1232" y="2088"/>
                  </a:lnTo>
                  <a:lnTo>
                    <a:pt x="5541" y="2088"/>
                  </a:lnTo>
                  <a:lnTo>
                    <a:pt x="5541" y="803"/>
                  </a:lnTo>
                  <a:lnTo>
                    <a:pt x="6772" y="803"/>
                  </a:lnTo>
                  <a:lnTo>
                    <a:pt x="677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p:nvPr/>
          </p:nvSpPr>
          <p:spPr>
            <a:xfrm>
              <a:off x="5068875" y="3234500"/>
              <a:ext cx="773550" cy="881275"/>
            </a:xfrm>
            <a:custGeom>
              <a:avLst/>
              <a:gdLst/>
              <a:ahLst/>
              <a:cxnLst/>
              <a:rect l="l" t="t" r="r" b="b"/>
              <a:pathLst>
                <a:path w="30942" h="35251" extrusionOk="0">
                  <a:moveTo>
                    <a:pt x="1" y="0"/>
                  </a:moveTo>
                  <a:cubicBezTo>
                    <a:pt x="1232" y="803"/>
                    <a:pt x="4203" y="3105"/>
                    <a:pt x="4203" y="6879"/>
                  </a:cubicBezTo>
                  <a:lnTo>
                    <a:pt x="4203" y="35251"/>
                  </a:lnTo>
                  <a:lnTo>
                    <a:pt x="28265" y="35251"/>
                  </a:lnTo>
                  <a:lnTo>
                    <a:pt x="28265" y="6745"/>
                  </a:lnTo>
                  <a:cubicBezTo>
                    <a:pt x="28265" y="6719"/>
                    <a:pt x="27891" y="2650"/>
                    <a:pt x="309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1"/>
            <p:cNvSpPr/>
            <p:nvPr/>
          </p:nvSpPr>
          <p:spPr>
            <a:xfrm>
              <a:off x="6735725" y="3041125"/>
              <a:ext cx="52200" cy="168625"/>
            </a:xfrm>
            <a:custGeom>
              <a:avLst/>
              <a:gdLst/>
              <a:ahLst/>
              <a:cxnLst/>
              <a:rect l="l" t="t" r="r" b="b"/>
              <a:pathLst>
                <a:path w="2088" h="6745" extrusionOk="0">
                  <a:moveTo>
                    <a:pt x="0" y="0"/>
                  </a:moveTo>
                  <a:lnTo>
                    <a:pt x="0" y="6745"/>
                  </a:lnTo>
                  <a:lnTo>
                    <a:pt x="830" y="6745"/>
                  </a:lnTo>
                  <a:lnTo>
                    <a:pt x="830" y="5541"/>
                  </a:lnTo>
                  <a:lnTo>
                    <a:pt x="2088" y="5541"/>
                  </a:lnTo>
                  <a:lnTo>
                    <a:pt x="2088" y="1231"/>
                  </a:lnTo>
                  <a:lnTo>
                    <a:pt x="830" y="1231"/>
                  </a:lnTo>
                  <a:lnTo>
                    <a:pt x="830" y="0"/>
                  </a:lnTo>
                  <a:close/>
                </a:path>
              </a:pathLst>
            </a:custGeom>
            <a:solidFill>
              <a:srgbClr val="B0B8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1"/>
            <p:cNvSpPr/>
            <p:nvPr/>
          </p:nvSpPr>
          <p:spPr>
            <a:xfrm>
              <a:off x="6515575" y="2675775"/>
              <a:ext cx="735400" cy="1454725"/>
            </a:xfrm>
            <a:custGeom>
              <a:avLst/>
              <a:gdLst/>
              <a:ahLst/>
              <a:cxnLst/>
              <a:rect l="l" t="t" r="r" b="b"/>
              <a:pathLst>
                <a:path w="29416" h="58189" extrusionOk="0">
                  <a:moveTo>
                    <a:pt x="19432" y="30111"/>
                  </a:moveTo>
                  <a:lnTo>
                    <a:pt x="19432" y="0"/>
                  </a:lnTo>
                  <a:lnTo>
                    <a:pt x="9984" y="0"/>
                  </a:lnTo>
                  <a:lnTo>
                    <a:pt x="9984" y="30111"/>
                  </a:lnTo>
                  <a:cubicBezTo>
                    <a:pt x="4015" y="32119"/>
                    <a:pt x="0" y="37713"/>
                    <a:pt x="0" y="44003"/>
                  </a:cubicBezTo>
                  <a:cubicBezTo>
                    <a:pt x="0" y="49757"/>
                    <a:pt x="3854" y="54548"/>
                    <a:pt x="8324" y="57546"/>
                  </a:cubicBezTo>
                  <a:cubicBezTo>
                    <a:pt x="8753" y="57841"/>
                    <a:pt x="19646" y="58189"/>
                    <a:pt x="21547" y="57305"/>
                  </a:cubicBezTo>
                  <a:cubicBezTo>
                    <a:pt x="26525" y="54923"/>
                    <a:pt x="29416" y="49864"/>
                    <a:pt x="29416" y="44003"/>
                  </a:cubicBezTo>
                  <a:cubicBezTo>
                    <a:pt x="29416" y="37713"/>
                    <a:pt x="25401" y="32119"/>
                    <a:pt x="19432" y="3011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1"/>
            <p:cNvSpPr/>
            <p:nvPr/>
          </p:nvSpPr>
          <p:spPr>
            <a:xfrm>
              <a:off x="6765150" y="2566700"/>
              <a:ext cx="236250" cy="101050"/>
            </a:xfrm>
            <a:custGeom>
              <a:avLst/>
              <a:gdLst/>
              <a:ahLst/>
              <a:cxnLst/>
              <a:rect l="l" t="t" r="r" b="b"/>
              <a:pathLst>
                <a:path w="9450" h="4042" extrusionOk="0">
                  <a:moveTo>
                    <a:pt x="1" y="0"/>
                  </a:moveTo>
                  <a:lnTo>
                    <a:pt x="1" y="4042"/>
                  </a:lnTo>
                  <a:lnTo>
                    <a:pt x="9449" y="4042"/>
                  </a:lnTo>
                  <a:lnTo>
                    <a:pt x="94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1"/>
            <p:cNvSpPr/>
            <p:nvPr/>
          </p:nvSpPr>
          <p:spPr>
            <a:xfrm>
              <a:off x="6570429" y="3792550"/>
              <a:ext cx="640375" cy="289775"/>
            </a:xfrm>
            <a:custGeom>
              <a:avLst/>
              <a:gdLst/>
              <a:ahLst/>
              <a:cxnLst/>
              <a:rect l="l" t="t" r="r" b="b"/>
              <a:pathLst>
                <a:path w="25615" h="11591" extrusionOk="0">
                  <a:moveTo>
                    <a:pt x="0" y="1"/>
                  </a:moveTo>
                  <a:cubicBezTo>
                    <a:pt x="0" y="6398"/>
                    <a:pt x="5728" y="11590"/>
                    <a:pt x="12794" y="11590"/>
                  </a:cubicBezTo>
                  <a:cubicBezTo>
                    <a:pt x="19860" y="11590"/>
                    <a:pt x="25615" y="6398"/>
                    <a:pt x="25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4891164" y="3471375"/>
              <a:ext cx="659800" cy="653100"/>
            </a:xfrm>
            <a:custGeom>
              <a:avLst/>
              <a:gdLst/>
              <a:ahLst/>
              <a:cxnLst/>
              <a:rect l="l" t="t" r="r" b="b"/>
              <a:pathLst>
                <a:path w="26392" h="26124" extrusionOk="0">
                  <a:moveTo>
                    <a:pt x="1" y="0"/>
                  </a:moveTo>
                  <a:lnTo>
                    <a:pt x="1" y="23768"/>
                  </a:lnTo>
                  <a:cubicBezTo>
                    <a:pt x="1" y="25080"/>
                    <a:pt x="1045" y="26124"/>
                    <a:pt x="2383" y="26124"/>
                  </a:cubicBezTo>
                  <a:lnTo>
                    <a:pt x="20129" y="26124"/>
                  </a:lnTo>
                  <a:cubicBezTo>
                    <a:pt x="21440" y="26124"/>
                    <a:pt x="22511" y="25080"/>
                    <a:pt x="22511" y="23768"/>
                  </a:cubicBezTo>
                  <a:lnTo>
                    <a:pt x="22511" y="4470"/>
                  </a:lnTo>
                  <a:lnTo>
                    <a:pt x="2639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1"/>
            <p:cNvSpPr/>
            <p:nvPr/>
          </p:nvSpPr>
          <p:spPr>
            <a:xfrm>
              <a:off x="4934400" y="3746400"/>
              <a:ext cx="479125" cy="331900"/>
            </a:xfrm>
            <a:custGeom>
              <a:avLst/>
              <a:gdLst/>
              <a:ahLst/>
              <a:cxnLst/>
              <a:rect l="l" t="t" r="r" b="b"/>
              <a:pathLst>
                <a:path w="19165" h="13276" extrusionOk="0">
                  <a:moveTo>
                    <a:pt x="0" y="0"/>
                  </a:moveTo>
                  <a:lnTo>
                    <a:pt x="0" y="10894"/>
                  </a:lnTo>
                  <a:cubicBezTo>
                    <a:pt x="0" y="12205"/>
                    <a:pt x="1071" y="13276"/>
                    <a:pt x="2382" y="13276"/>
                  </a:cubicBezTo>
                  <a:lnTo>
                    <a:pt x="16782" y="13276"/>
                  </a:lnTo>
                  <a:cubicBezTo>
                    <a:pt x="18094" y="13276"/>
                    <a:pt x="19137" y="12205"/>
                    <a:pt x="19164" y="10894"/>
                  </a:cubicBezTo>
                  <a:lnTo>
                    <a:pt x="19164"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1"/>
            <p:cNvSpPr/>
            <p:nvPr/>
          </p:nvSpPr>
          <p:spPr>
            <a:xfrm>
              <a:off x="7849175" y="3148625"/>
              <a:ext cx="651100" cy="973950"/>
            </a:xfrm>
            <a:custGeom>
              <a:avLst/>
              <a:gdLst/>
              <a:ahLst/>
              <a:cxnLst/>
              <a:rect l="l" t="t" r="r" b="b"/>
              <a:pathLst>
                <a:path w="26044" h="38958" extrusionOk="0">
                  <a:moveTo>
                    <a:pt x="8583" y="0"/>
                  </a:moveTo>
                  <a:cubicBezTo>
                    <a:pt x="7062" y="0"/>
                    <a:pt x="7069" y="2372"/>
                    <a:pt x="8606" y="2372"/>
                  </a:cubicBezTo>
                  <a:cubicBezTo>
                    <a:pt x="8654" y="2372"/>
                    <a:pt x="8702" y="2369"/>
                    <a:pt x="8753" y="2365"/>
                  </a:cubicBezTo>
                  <a:lnTo>
                    <a:pt x="8833" y="2365"/>
                  </a:lnTo>
                  <a:lnTo>
                    <a:pt x="8833" y="14382"/>
                  </a:lnTo>
                  <a:cubicBezTo>
                    <a:pt x="3560" y="16149"/>
                    <a:pt x="0" y="21101"/>
                    <a:pt x="0" y="26695"/>
                  </a:cubicBezTo>
                  <a:cubicBezTo>
                    <a:pt x="0" y="31780"/>
                    <a:pt x="3426" y="36009"/>
                    <a:pt x="7361" y="38686"/>
                  </a:cubicBezTo>
                  <a:cubicBezTo>
                    <a:pt x="7569" y="38811"/>
                    <a:pt x="10263" y="38957"/>
                    <a:pt x="13043" y="38957"/>
                  </a:cubicBezTo>
                  <a:cubicBezTo>
                    <a:pt x="15621" y="38957"/>
                    <a:pt x="18273" y="38831"/>
                    <a:pt x="19084" y="38445"/>
                  </a:cubicBezTo>
                  <a:cubicBezTo>
                    <a:pt x="23474" y="36357"/>
                    <a:pt x="26043" y="31860"/>
                    <a:pt x="26043" y="26695"/>
                  </a:cubicBezTo>
                  <a:cubicBezTo>
                    <a:pt x="26043" y="21127"/>
                    <a:pt x="22483" y="16176"/>
                    <a:pt x="17210" y="14382"/>
                  </a:cubicBezTo>
                  <a:lnTo>
                    <a:pt x="17210" y="2365"/>
                  </a:lnTo>
                  <a:lnTo>
                    <a:pt x="17318" y="2365"/>
                  </a:lnTo>
                  <a:cubicBezTo>
                    <a:pt x="17350" y="2367"/>
                    <a:pt x="17382" y="2368"/>
                    <a:pt x="17413" y="2368"/>
                  </a:cubicBezTo>
                  <a:cubicBezTo>
                    <a:pt x="18067" y="2368"/>
                    <a:pt x="18602" y="1851"/>
                    <a:pt x="18602" y="1187"/>
                  </a:cubicBezTo>
                  <a:cubicBezTo>
                    <a:pt x="18602" y="536"/>
                    <a:pt x="18087" y="2"/>
                    <a:pt x="17450" y="2"/>
                  </a:cubicBezTo>
                  <a:cubicBezTo>
                    <a:pt x="17406" y="2"/>
                    <a:pt x="17362" y="4"/>
                    <a:pt x="17318" y="9"/>
                  </a:cubicBezTo>
                  <a:lnTo>
                    <a:pt x="8753" y="9"/>
                  </a:lnTo>
                  <a:cubicBezTo>
                    <a:pt x="8694" y="3"/>
                    <a:pt x="8638" y="0"/>
                    <a:pt x="85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1"/>
            <p:cNvSpPr/>
            <p:nvPr/>
          </p:nvSpPr>
          <p:spPr>
            <a:xfrm>
              <a:off x="7925450" y="3846100"/>
              <a:ext cx="507225" cy="229525"/>
            </a:xfrm>
            <a:custGeom>
              <a:avLst/>
              <a:gdLst/>
              <a:ahLst/>
              <a:cxnLst/>
              <a:rect l="l" t="t" r="r" b="b"/>
              <a:pathLst>
                <a:path w="20289" h="9181" extrusionOk="0">
                  <a:moveTo>
                    <a:pt x="0" y="0"/>
                  </a:moveTo>
                  <a:cubicBezTo>
                    <a:pt x="0" y="5059"/>
                    <a:pt x="4524" y="9181"/>
                    <a:pt x="10145" y="9181"/>
                  </a:cubicBezTo>
                  <a:cubicBezTo>
                    <a:pt x="15739" y="9181"/>
                    <a:pt x="20289" y="5059"/>
                    <a:pt x="20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1"/>
            <p:cNvSpPr/>
            <p:nvPr/>
          </p:nvSpPr>
          <p:spPr>
            <a:xfrm>
              <a:off x="4823975" y="3726325"/>
              <a:ext cx="63600" cy="182700"/>
            </a:xfrm>
            <a:custGeom>
              <a:avLst/>
              <a:gdLst/>
              <a:ahLst/>
              <a:cxnLst/>
              <a:rect l="l" t="t" r="r" b="b"/>
              <a:pathLst>
                <a:path w="2544" h="7308" extrusionOk="0">
                  <a:moveTo>
                    <a:pt x="1" y="0"/>
                  </a:moveTo>
                  <a:lnTo>
                    <a:pt x="1" y="7307"/>
                  </a:lnTo>
                  <a:lnTo>
                    <a:pt x="2543" y="7307"/>
                  </a:lnTo>
                  <a:lnTo>
                    <a:pt x="254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1"/>
            <p:cNvSpPr/>
            <p:nvPr/>
          </p:nvSpPr>
          <p:spPr>
            <a:xfrm>
              <a:off x="5360475" y="2946025"/>
              <a:ext cx="832375" cy="1175350"/>
            </a:xfrm>
            <a:custGeom>
              <a:avLst/>
              <a:gdLst/>
              <a:ahLst/>
              <a:cxnLst/>
              <a:rect l="l" t="t" r="r" b="b"/>
              <a:pathLst>
                <a:path w="33295" h="47014" extrusionOk="0">
                  <a:moveTo>
                    <a:pt x="22646" y="1"/>
                  </a:moveTo>
                  <a:cubicBezTo>
                    <a:pt x="22612" y="1"/>
                    <a:pt x="22578" y="2"/>
                    <a:pt x="22543" y="3"/>
                  </a:cubicBezTo>
                  <a:lnTo>
                    <a:pt x="11757" y="3"/>
                  </a:lnTo>
                  <a:cubicBezTo>
                    <a:pt x="9401" y="30"/>
                    <a:pt x="9268" y="3483"/>
                    <a:pt x="11623" y="3697"/>
                  </a:cubicBezTo>
                  <a:lnTo>
                    <a:pt x="11703" y="13975"/>
                  </a:lnTo>
                  <a:cubicBezTo>
                    <a:pt x="11703" y="13975"/>
                    <a:pt x="4825" y="32738"/>
                    <a:pt x="2148" y="40312"/>
                  </a:cubicBezTo>
                  <a:cubicBezTo>
                    <a:pt x="1" y="46411"/>
                    <a:pt x="4072" y="47014"/>
                    <a:pt x="5767" y="47014"/>
                  </a:cubicBezTo>
                  <a:cubicBezTo>
                    <a:pt x="6184" y="47014"/>
                    <a:pt x="6457" y="46977"/>
                    <a:pt x="6457" y="46977"/>
                  </a:cubicBezTo>
                  <a:lnTo>
                    <a:pt x="26612" y="46977"/>
                  </a:lnTo>
                  <a:cubicBezTo>
                    <a:pt x="26624" y="46977"/>
                    <a:pt x="26636" y="46977"/>
                    <a:pt x="26648" y="46977"/>
                  </a:cubicBezTo>
                  <a:cubicBezTo>
                    <a:pt x="33295" y="46977"/>
                    <a:pt x="30921" y="39616"/>
                    <a:pt x="30921" y="39616"/>
                  </a:cubicBezTo>
                  <a:lnTo>
                    <a:pt x="22811" y="14189"/>
                  </a:lnTo>
                  <a:lnTo>
                    <a:pt x="22811" y="3697"/>
                  </a:lnTo>
                  <a:cubicBezTo>
                    <a:pt x="23828" y="3617"/>
                    <a:pt x="24604" y="2733"/>
                    <a:pt x="24524" y="1716"/>
                  </a:cubicBezTo>
                  <a:cubicBezTo>
                    <a:pt x="24446" y="734"/>
                    <a:pt x="23619" y="1"/>
                    <a:pt x="226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1"/>
            <p:cNvSpPr/>
            <p:nvPr/>
          </p:nvSpPr>
          <p:spPr>
            <a:xfrm>
              <a:off x="5675186" y="2871211"/>
              <a:ext cx="233550" cy="71625"/>
            </a:xfrm>
            <a:custGeom>
              <a:avLst/>
              <a:gdLst/>
              <a:ahLst/>
              <a:cxnLst/>
              <a:rect l="l" t="t" r="r" b="b"/>
              <a:pathLst>
                <a:path w="9342" h="2865" extrusionOk="0">
                  <a:moveTo>
                    <a:pt x="1" y="1"/>
                  </a:moveTo>
                  <a:lnTo>
                    <a:pt x="1" y="1125"/>
                  </a:lnTo>
                  <a:lnTo>
                    <a:pt x="1687" y="1125"/>
                  </a:lnTo>
                  <a:lnTo>
                    <a:pt x="1687" y="2864"/>
                  </a:lnTo>
                  <a:lnTo>
                    <a:pt x="7655" y="2864"/>
                  </a:lnTo>
                  <a:lnTo>
                    <a:pt x="7655" y="1125"/>
                  </a:lnTo>
                  <a:lnTo>
                    <a:pt x="9342" y="1125"/>
                  </a:lnTo>
                  <a:lnTo>
                    <a:pt x="9342" y="1"/>
                  </a:lnTo>
                  <a:close/>
                </a:path>
              </a:pathLst>
            </a:custGeom>
            <a:solidFill>
              <a:srgbClr val="DDAC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p:nvPr/>
          </p:nvSpPr>
          <p:spPr>
            <a:xfrm>
              <a:off x="5582775" y="3425875"/>
              <a:ext cx="424275" cy="368050"/>
            </a:xfrm>
            <a:custGeom>
              <a:avLst/>
              <a:gdLst/>
              <a:ahLst/>
              <a:cxnLst/>
              <a:rect l="l" t="t" r="r" b="b"/>
              <a:pathLst>
                <a:path w="16971" h="14722" extrusionOk="0">
                  <a:moveTo>
                    <a:pt x="4685" y="0"/>
                  </a:moveTo>
                  <a:lnTo>
                    <a:pt x="1" y="14721"/>
                  </a:lnTo>
                  <a:lnTo>
                    <a:pt x="16970" y="14721"/>
                  </a:lnTo>
                  <a:cubicBezTo>
                    <a:pt x="14883" y="8271"/>
                    <a:pt x="12099" y="107"/>
                    <a:pt x="12099" y="107"/>
                  </a:cubicBezTo>
                  <a:lnTo>
                    <a:pt x="4685"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1"/>
            <p:cNvSpPr/>
            <p:nvPr/>
          </p:nvSpPr>
          <p:spPr>
            <a:xfrm>
              <a:off x="5494450" y="3794575"/>
              <a:ext cx="593550" cy="280375"/>
            </a:xfrm>
            <a:custGeom>
              <a:avLst/>
              <a:gdLst/>
              <a:ahLst/>
              <a:cxnLst/>
              <a:rect l="l" t="t" r="r" b="b"/>
              <a:pathLst>
                <a:path w="23742" h="11215" extrusionOk="0">
                  <a:moveTo>
                    <a:pt x="3534" y="0"/>
                  </a:moveTo>
                  <a:lnTo>
                    <a:pt x="1232" y="7227"/>
                  </a:lnTo>
                  <a:cubicBezTo>
                    <a:pt x="1232" y="7227"/>
                    <a:pt x="1" y="11215"/>
                    <a:pt x="4016" y="11215"/>
                  </a:cubicBezTo>
                  <a:lnTo>
                    <a:pt x="20985" y="11215"/>
                  </a:lnTo>
                  <a:cubicBezTo>
                    <a:pt x="20985" y="11215"/>
                    <a:pt x="23742" y="11108"/>
                    <a:pt x="22618" y="6825"/>
                  </a:cubicBezTo>
                  <a:cubicBezTo>
                    <a:pt x="22270" y="5487"/>
                    <a:pt x="21467" y="2891"/>
                    <a:pt x="2050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p:nvPr/>
          </p:nvSpPr>
          <p:spPr>
            <a:xfrm>
              <a:off x="8966150" y="3204375"/>
              <a:ext cx="650250" cy="918125"/>
            </a:xfrm>
            <a:custGeom>
              <a:avLst/>
              <a:gdLst/>
              <a:ahLst/>
              <a:cxnLst/>
              <a:rect l="l" t="t" r="r" b="b"/>
              <a:pathLst>
                <a:path w="26010" h="36725" extrusionOk="0">
                  <a:moveTo>
                    <a:pt x="9200" y="1"/>
                  </a:moveTo>
                  <a:cubicBezTo>
                    <a:pt x="7380" y="28"/>
                    <a:pt x="7273" y="2704"/>
                    <a:pt x="9067" y="2865"/>
                  </a:cubicBezTo>
                  <a:lnTo>
                    <a:pt x="9147" y="10894"/>
                  </a:lnTo>
                  <a:cubicBezTo>
                    <a:pt x="9147" y="10894"/>
                    <a:pt x="3767" y="25562"/>
                    <a:pt x="1679" y="31477"/>
                  </a:cubicBezTo>
                  <a:cubicBezTo>
                    <a:pt x="0" y="36257"/>
                    <a:pt x="3204" y="36724"/>
                    <a:pt x="4522" y="36724"/>
                  </a:cubicBezTo>
                  <a:cubicBezTo>
                    <a:pt x="4843" y="36724"/>
                    <a:pt x="5052" y="36697"/>
                    <a:pt x="5052" y="36697"/>
                  </a:cubicBezTo>
                  <a:lnTo>
                    <a:pt x="20790" y="36697"/>
                  </a:lnTo>
                  <a:cubicBezTo>
                    <a:pt x="26009" y="36670"/>
                    <a:pt x="24162" y="30915"/>
                    <a:pt x="24162" y="30915"/>
                  </a:cubicBezTo>
                  <a:lnTo>
                    <a:pt x="17792" y="11055"/>
                  </a:lnTo>
                  <a:lnTo>
                    <a:pt x="17792" y="2865"/>
                  </a:lnTo>
                  <a:cubicBezTo>
                    <a:pt x="19585" y="2624"/>
                    <a:pt x="19398" y="1"/>
                    <a:pt x="176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p:nvPr/>
          </p:nvSpPr>
          <p:spPr>
            <a:xfrm>
              <a:off x="9063000" y="3566400"/>
              <a:ext cx="463725" cy="505875"/>
            </a:xfrm>
            <a:custGeom>
              <a:avLst/>
              <a:gdLst/>
              <a:ahLst/>
              <a:cxnLst/>
              <a:rect l="l" t="t" r="r" b="b"/>
              <a:pathLst>
                <a:path w="18549" h="20235" extrusionOk="0">
                  <a:moveTo>
                    <a:pt x="6424" y="0"/>
                  </a:moveTo>
                  <a:lnTo>
                    <a:pt x="2757" y="11483"/>
                  </a:lnTo>
                  <a:lnTo>
                    <a:pt x="964" y="17130"/>
                  </a:lnTo>
                  <a:cubicBezTo>
                    <a:pt x="964" y="17130"/>
                    <a:pt x="0" y="20235"/>
                    <a:pt x="3132" y="20235"/>
                  </a:cubicBezTo>
                  <a:lnTo>
                    <a:pt x="16381" y="20235"/>
                  </a:lnTo>
                  <a:cubicBezTo>
                    <a:pt x="16381" y="20235"/>
                    <a:pt x="18549" y="20181"/>
                    <a:pt x="17665" y="16809"/>
                  </a:cubicBezTo>
                  <a:cubicBezTo>
                    <a:pt x="17371" y="15765"/>
                    <a:pt x="16755" y="13758"/>
                    <a:pt x="16006" y="11483"/>
                  </a:cubicBezTo>
                  <a:cubicBezTo>
                    <a:pt x="14373" y="6424"/>
                    <a:pt x="12205" y="80"/>
                    <a:pt x="12205" y="80"/>
                  </a:cubicBezTo>
                  <a:lnTo>
                    <a:pt x="64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1"/>
            <p:cNvSpPr/>
            <p:nvPr/>
          </p:nvSpPr>
          <p:spPr>
            <a:xfrm>
              <a:off x="9297850" y="3567050"/>
              <a:ext cx="228875" cy="505225"/>
            </a:xfrm>
            <a:custGeom>
              <a:avLst/>
              <a:gdLst/>
              <a:ahLst/>
              <a:cxnLst/>
              <a:rect l="l" t="t" r="r" b="b"/>
              <a:pathLst>
                <a:path w="9155" h="20209" extrusionOk="0">
                  <a:moveTo>
                    <a:pt x="8271" y="16783"/>
                  </a:moveTo>
                  <a:cubicBezTo>
                    <a:pt x="7977" y="15739"/>
                    <a:pt x="7361" y="13732"/>
                    <a:pt x="6612" y="11457"/>
                  </a:cubicBezTo>
                  <a:cubicBezTo>
                    <a:pt x="4979" y="6398"/>
                    <a:pt x="2811" y="54"/>
                    <a:pt x="2811" y="54"/>
                  </a:cubicBezTo>
                  <a:lnTo>
                    <a:pt x="1" y="1"/>
                  </a:lnTo>
                  <a:lnTo>
                    <a:pt x="1" y="20209"/>
                  </a:lnTo>
                  <a:lnTo>
                    <a:pt x="6987" y="20209"/>
                  </a:lnTo>
                  <a:cubicBezTo>
                    <a:pt x="6987" y="20209"/>
                    <a:pt x="9155" y="20155"/>
                    <a:pt x="8271" y="16783"/>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1"/>
            <p:cNvSpPr/>
            <p:nvPr/>
          </p:nvSpPr>
          <p:spPr>
            <a:xfrm>
              <a:off x="7748125" y="3286025"/>
              <a:ext cx="157275" cy="48200"/>
            </a:xfrm>
            <a:custGeom>
              <a:avLst/>
              <a:gdLst/>
              <a:ahLst/>
              <a:cxnLst/>
              <a:rect l="l" t="t" r="r" b="b"/>
              <a:pathLst>
                <a:path w="6291" h="1928" extrusionOk="0">
                  <a:moveTo>
                    <a:pt x="1" y="0"/>
                  </a:moveTo>
                  <a:lnTo>
                    <a:pt x="1" y="776"/>
                  </a:lnTo>
                  <a:lnTo>
                    <a:pt x="1151" y="776"/>
                  </a:lnTo>
                  <a:lnTo>
                    <a:pt x="1151" y="1927"/>
                  </a:lnTo>
                  <a:lnTo>
                    <a:pt x="5166" y="1927"/>
                  </a:lnTo>
                  <a:lnTo>
                    <a:pt x="5166" y="776"/>
                  </a:lnTo>
                  <a:lnTo>
                    <a:pt x="6290" y="776"/>
                  </a:lnTo>
                  <a:lnTo>
                    <a:pt x="629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1"/>
            <p:cNvSpPr/>
            <p:nvPr/>
          </p:nvSpPr>
          <p:spPr>
            <a:xfrm>
              <a:off x="7546050" y="3331525"/>
              <a:ext cx="560100" cy="790850"/>
            </a:xfrm>
            <a:custGeom>
              <a:avLst/>
              <a:gdLst/>
              <a:ahLst/>
              <a:cxnLst/>
              <a:rect l="l" t="t" r="r" b="b"/>
              <a:pathLst>
                <a:path w="22404" h="31634" extrusionOk="0">
                  <a:moveTo>
                    <a:pt x="15203" y="0"/>
                  </a:moveTo>
                  <a:cubicBezTo>
                    <a:pt x="15194" y="0"/>
                    <a:pt x="15185" y="0"/>
                    <a:pt x="15176" y="0"/>
                  </a:cubicBezTo>
                  <a:lnTo>
                    <a:pt x="7923" y="0"/>
                  </a:lnTo>
                  <a:cubicBezTo>
                    <a:pt x="6317" y="0"/>
                    <a:pt x="6210" y="2356"/>
                    <a:pt x="7816" y="2463"/>
                  </a:cubicBezTo>
                  <a:lnTo>
                    <a:pt x="7869" y="9395"/>
                  </a:lnTo>
                  <a:cubicBezTo>
                    <a:pt x="7869" y="9395"/>
                    <a:pt x="3239" y="22002"/>
                    <a:pt x="1446" y="27114"/>
                  </a:cubicBezTo>
                  <a:cubicBezTo>
                    <a:pt x="0" y="31234"/>
                    <a:pt x="2780" y="31634"/>
                    <a:pt x="3913" y="31634"/>
                  </a:cubicBezTo>
                  <a:cubicBezTo>
                    <a:pt x="4186" y="31634"/>
                    <a:pt x="4363" y="31611"/>
                    <a:pt x="4363" y="31611"/>
                  </a:cubicBezTo>
                  <a:lnTo>
                    <a:pt x="17907" y="31611"/>
                  </a:lnTo>
                  <a:cubicBezTo>
                    <a:pt x="22403" y="31584"/>
                    <a:pt x="20797" y="26632"/>
                    <a:pt x="20797" y="26632"/>
                  </a:cubicBezTo>
                  <a:lnTo>
                    <a:pt x="15337" y="9529"/>
                  </a:lnTo>
                  <a:lnTo>
                    <a:pt x="15337" y="2463"/>
                  </a:lnTo>
                  <a:cubicBezTo>
                    <a:pt x="16880" y="2277"/>
                    <a:pt x="16731" y="0"/>
                    <a:pt x="15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1"/>
            <p:cNvSpPr/>
            <p:nvPr/>
          </p:nvSpPr>
          <p:spPr>
            <a:xfrm>
              <a:off x="7636375" y="3654050"/>
              <a:ext cx="399500" cy="436300"/>
            </a:xfrm>
            <a:custGeom>
              <a:avLst/>
              <a:gdLst/>
              <a:ahLst/>
              <a:cxnLst/>
              <a:rect l="l" t="t" r="r" b="b"/>
              <a:pathLst>
                <a:path w="15980" h="17452" extrusionOk="0">
                  <a:moveTo>
                    <a:pt x="5541" y="0"/>
                  </a:moveTo>
                  <a:lnTo>
                    <a:pt x="2383" y="9904"/>
                  </a:lnTo>
                  <a:lnTo>
                    <a:pt x="830" y="14775"/>
                  </a:lnTo>
                  <a:cubicBezTo>
                    <a:pt x="830" y="14775"/>
                    <a:pt x="1" y="17452"/>
                    <a:pt x="2704" y="17452"/>
                  </a:cubicBezTo>
                  <a:lnTo>
                    <a:pt x="14106" y="17452"/>
                  </a:lnTo>
                  <a:cubicBezTo>
                    <a:pt x="14106" y="17452"/>
                    <a:pt x="15980" y="17371"/>
                    <a:pt x="15204" y="14481"/>
                  </a:cubicBezTo>
                  <a:cubicBezTo>
                    <a:pt x="14963" y="13597"/>
                    <a:pt x="14427" y="11858"/>
                    <a:pt x="13785" y="9904"/>
                  </a:cubicBezTo>
                  <a:cubicBezTo>
                    <a:pt x="12393" y="5541"/>
                    <a:pt x="10520" y="81"/>
                    <a:pt x="10520" y="81"/>
                  </a:cubicBezTo>
                  <a:lnTo>
                    <a:pt x="554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1"/>
            <p:cNvSpPr/>
            <p:nvPr/>
          </p:nvSpPr>
          <p:spPr>
            <a:xfrm>
              <a:off x="3750675" y="4122450"/>
              <a:ext cx="7041400" cy="25"/>
            </a:xfrm>
            <a:custGeom>
              <a:avLst/>
              <a:gdLst/>
              <a:ahLst/>
              <a:cxnLst/>
              <a:rect l="l" t="t" r="r" b="b"/>
              <a:pathLst>
                <a:path w="281656" h="1" extrusionOk="0">
                  <a:moveTo>
                    <a:pt x="1" y="0"/>
                  </a:moveTo>
                  <a:lnTo>
                    <a:pt x="281655" y="0"/>
                  </a:lnTo>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80"/>
        <p:cNvGrpSpPr/>
        <p:nvPr/>
      </p:nvGrpSpPr>
      <p:grpSpPr>
        <a:xfrm>
          <a:off x="0" y="0"/>
          <a:ext cx="0" cy="0"/>
          <a:chOff x="0" y="0"/>
          <a:chExt cx="0" cy="0"/>
        </a:xfrm>
      </p:grpSpPr>
      <p:sp>
        <p:nvSpPr>
          <p:cNvPr id="1881" name="Google Shape;1881;p41"/>
          <p:cNvSpPr/>
          <p:nvPr/>
        </p:nvSpPr>
        <p:spPr>
          <a:xfrm>
            <a:off x="5263525" y="2239607"/>
            <a:ext cx="3257700" cy="507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41"/>
          <p:cNvSpPr/>
          <p:nvPr/>
        </p:nvSpPr>
        <p:spPr>
          <a:xfrm>
            <a:off x="5263525" y="2941260"/>
            <a:ext cx="3257700" cy="507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41"/>
          <p:cNvSpPr/>
          <p:nvPr/>
        </p:nvSpPr>
        <p:spPr>
          <a:xfrm>
            <a:off x="4516632" y="3863170"/>
            <a:ext cx="4004593" cy="507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41"/>
          <p:cNvSpPr/>
          <p:nvPr/>
        </p:nvSpPr>
        <p:spPr>
          <a:xfrm>
            <a:off x="5263525" y="1516280"/>
            <a:ext cx="3257700" cy="5079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41"/>
          <p:cNvSpPr txBox="1">
            <a:spLocks noGrp="1"/>
          </p:cNvSpPr>
          <p:nvPr>
            <p:ph type="title"/>
          </p:nvPr>
        </p:nvSpPr>
        <p:spPr>
          <a:xfrm>
            <a:off x="457200" y="411475"/>
            <a:ext cx="8229600" cy="31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EXAMPLES</a:t>
            </a:r>
            <a:endParaRPr dirty="0"/>
          </a:p>
        </p:txBody>
      </p:sp>
      <p:grpSp>
        <p:nvGrpSpPr>
          <p:cNvPr id="1887" name="Google Shape;1887;p41"/>
          <p:cNvGrpSpPr/>
          <p:nvPr/>
        </p:nvGrpSpPr>
        <p:grpSpPr>
          <a:xfrm>
            <a:off x="752863" y="1812763"/>
            <a:ext cx="2345400" cy="2345400"/>
            <a:chOff x="752863" y="1812763"/>
            <a:chExt cx="2345400" cy="2345400"/>
          </a:xfrm>
        </p:grpSpPr>
        <p:sp>
          <p:nvSpPr>
            <p:cNvPr id="1888" name="Google Shape;1888;p41"/>
            <p:cNvSpPr/>
            <p:nvPr/>
          </p:nvSpPr>
          <p:spPr>
            <a:xfrm rot="10800000">
              <a:off x="752863" y="1812763"/>
              <a:ext cx="2345400" cy="23454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41"/>
            <p:cNvSpPr/>
            <p:nvPr/>
          </p:nvSpPr>
          <p:spPr>
            <a:xfrm flipH="1">
              <a:off x="1036063" y="2095963"/>
              <a:ext cx="1779000" cy="1779000"/>
            </a:xfrm>
            <a:prstGeom prst="ellipse">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6" name="Google Shape;1896;p41"/>
          <p:cNvGrpSpPr/>
          <p:nvPr/>
        </p:nvGrpSpPr>
        <p:grpSpPr>
          <a:xfrm>
            <a:off x="2815063" y="1772360"/>
            <a:ext cx="1701569" cy="531489"/>
            <a:chOff x="2508465" y="1514847"/>
            <a:chExt cx="1701569" cy="531489"/>
          </a:xfrm>
        </p:grpSpPr>
        <p:sp>
          <p:nvSpPr>
            <p:cNvPr id="1897" name="Google Shape;1897;p41"/>
            <p:cNvSpPr/>
            <p:nvPr/>
          </p:nvSpPr>
          <p:spPr>
            <a:xfrm>
              <a:off x="2508465" y="1953036"/>
              <a:ext cx="93300" cy="9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98" name="Google Shape;1898;p41"/>
            <p:cNvCxnSpPr>
              <a:cxnSpLocks/>
              <a:stCxn id="1899" idx="1"/>
              <a:endCxn id="1897" idx="6"/>
            </p:cNvCxnSpPr>
            <p:nvPr/>
          </p:nvCxnSpPr>
          <p:spPr>
            <a:xfrm flipH="1">
              <a:off x="2601765" y="1514847"/>
              <a:ext cx="1608269" cy="484839"/>
            </a:xfrm>
            <a:prstGeom prst="straightConnector1">
              <a:avLst/>
            </a:prstGeom>
            <a:noFill/>
            <a:ln w="19050" cap="flat" cmpd="sng">
              <a:solidFill>
                <a:schemeClr val="accent1"/>
              </a:solidFill>
              <a:prstDash val="solid"/>
              <a:round/>
              <a:headEnd type="none" w="med" len="med"/>
              <a:tailEnd type="none" w="med" len="med"/>
            </a:ln>
          </p:spPr>
        </p:cxnSp>
      </p:grpSp>
      <p:grpSp>
        <p:nvGrpSpPr>
          <p:cNvPr id="1900" name="Google Shape;1900;p41"/>
          <p:cNvGrpSpPr/>
          <p:nvPr/>
        </p:nvGrpSpPr>
        <p:grpSpPr>
          <a:xfrm>
            <a:off x="4516632" y="1477310"/>
            <a:ext cx="3874500" cy="590100"/>
            <a:chOff x="4516632" y="1304055"/>
            <a:chExt cx="3874500" cy="590100"/>
          </a:xfrm>
        </p:grpSpPr>
        <p:sp>
          <p:nvSpPr>
            <p:cNvPr id="1899" name="Google Shape;1899;p41"/>
            <p:cNvSpPr/>
            <p:nvPr/>
          </p:nvSpPr>
          <p:spPr>
            <a:xfrm>
              <a:off x="4516632" y="1385505"/>
              <a:ext cx="2185920" cy="427200"/>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dirty="0">
                  <a:solidFill>
                    <a:srgbClr val="FFFFFF"/>
                  </a:solidFill>
                  <a:latin typeface="Teko Light"/>
                  <a:ea typeface="Teko Light"/>
                  <a:cs typeface="Teko Light"/>
                  <a:sym typeface="Teko Light"/>
                </a:rPr>
                <a:t>Pharmaceutical Drugs</a:t>
              </a:r>
              <a:endParaRPr sz="2400" dirty="0">
                <a:solidFill>
                  <a:srgbClr val="FFFFFF"/>
                </a:solidFill>
                <a:latin typeface="Teko Light"/>
                <a:ea typeface="Teko Light"/>
                <a:cs typeface="Teko Light"/>
                <a:sym typeface="Teko Light"/>
              </a:endParaRPr>
            </a:p>
          </p:txBody>
        </p:sp>
        <p:sp>
          <p:nvSpPr>
            <p:cNvPr id="1901" name="Google Shape;1901;p41"/>
            <p:cNvSpPr txBox="1"/>
            <p:nvPr/>
          </p:nvSpPr>
          <p:spPr>
            <a:xfrm>
              <a:off x="5806440" y="1304055"/>
              <a:ext cx="2584692" cy="590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a:latin typeface="MS PGothic" panose="020B0600070205080204" pitchFamily="34" charset="-128"/>
                  <a:ea typeface="MS PGothic" panose="020B0600070205080204" pitchFamily="34" charset="-128"/>
                  <a:cs typeface="Hind Vadodara Light"/>
                  <a:sym typeface="Hind Vadodara Light"/>
                </a:rPr>
                <a:t>i</a:t>
              </a:r>
              <a:r>
                <a:rPr lang="en" sz="1200" dirty="0" err="1">
                  <a:latin typeface="MS PGothic" panose="020B0600070205080204" pitchFamily="34" charset="-128"/>
                  <a:ea typeface="MS PGothic" panose="020B0600070205080204" pitchFamily="34" charset="-128"/>
                  <a:cs typeface="Hind Vadodara Light"/>
                  <a:sym typeface="Hind Vadodara Light"/>
                </a:rPr>
                <a:t>nsulin</a:t>
              </a:r>
              <a:r>
                <a:rPr lang="en" sz="1200" dirty="0">
                  <a:latin typeface="MS PGothic" panose="020B0600070205080204" pitchFamily="34" charset="-128"/>
                  <a:ea typeface="MS PGothic" panose="020B0600070205080204" pitchFamily="34" charset="-128"/>
                  <a:cs typeface="Hind Vadodara Light"/>
                  <a:sym typeface="Hind Vadodara Light"/>
                </a:rPr>
                <a:t>, </a:t>
              </a:r>
              <a:r>
                <a:rPr lang="en-US" sz="1200" dirty="0">
                  <a:effectLst/>
                  <a:latin typeface="MS PGothic" panose="020B0600070205080204" pitchFamily="34" charset="-128"/>
                  <a:ea typeface="MS PGothic" panose="020B0600070205080204" pitchFamily="34" charset="-128"/>
                </a:rPr>
                <a:t>aspirin</a:t>
              </a:r>
              <a:r>
                <a:rPr lang="en-US" sz="1200" dirty="0">
                  <a:latin typeface="MS PGothic" panose="020B0600070205080204" pitchFamily="34" charset="-128"/>
                  <a:ea typeface="MS PGothic" panose="020B0600070205080204" pitchFamily="34" charset="-128"/>
                </a:rPr>
                <a:t>,</a:t>
              </a:r>
            </a:p>
            <a:p>
              <a:pPr marL="0" lvl="0" indent="0" algn="r" rtl="0">
                <a:spcBef>
                  <a:spcPts val="0"/>
                </a:spcBef>
                <a:spcAft>
                  <a:spcPts val="0"/>
                </a:spcAft>
                <a:buNone/>
              </a:pPr>
              <a:r>
                <a:rPr lang="en-US" sz="1200" dirty="0">
                  <a:effectLst/>
                  <a:latin typeface="MS PGothic" panose="020B0600070205080204" pitchFamily="34" charset="-128"/>
                  <a:ea typeface="MS PGothic" panose="020B0600070205080204" pitchFamily="34" charset="-128"/>
                </a:rPr>
                <a:t>antihistamines </a:t>
              </a:r>
              <a:endParaRPr sz="1200" dirty="0">
                <a:latin typeface="MS PGothic" panose="020B0600070205080204" pitchFamily="34" charset="-128"/>
                <a:ea typeface="MS PGothic" panose="020B0600070205080204" pitchFamily="34" charset="-128"/>
                <a:cs typeface="Hind Vadodara Light"/>
                <a:sym typeface="Hind Vadodara Light"/>
              </a:endParaRPr>
            </a:p>
          </p:txBody>
        </p:sp>
      </p:grpSp>
      <p:grpSp>
        <p:nvGrpSpPr>
          <p:cNvPr id="1902" name="Google Shape;1902;p41"/>
          <p:cNvGrpSpPr/>
          <p:nvPr/>
        </p:nvGrpSpPr>
        <p:grpSpPr>
          <a:xfrm>
            <a:off x="3073308" y="3136825"/>
            <a:ext cx="1443324" cy="93300"/>
            <a:chOff x="3048353" y="2934512"/>
            <a:chExt cx="1443324" cy="93300"/>
          </a:xfrm>
        </p:grpSpPr>
        <p:sp>
          <p:nvSpPr>
            <p:cNvPr id="1903" name="Google Shape;1903;p41"/>
            <p:cNvSpPr/>
            <p:nvPr/>
          </p:nvSpPr>
          <p:spPr>
            <a:xfrm>
              <a:off x="3048353" y="2934512"/>
              <a:ext cx="93300" cy="93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04" name="Google Shape;1904;p41"/>
            <p:cNvCxnSpPr>
              <a:cxnSpLocks/>
              <a:stCxn id="1905" idx="1"/>
              <a:endCxn id="1903" idx="6"/>
            </p:cNvCxnSpPr>
            <p:nvPr/>
          </p:nvCxnSpPr>
          <p:spPr>
            <a:xfrm flipH="1" flipV="1">
              <a:off x="3141653" y="2981162"/>
              <a:ext cx="1350024" cy="11733"/>
            </a:xfrm>
            <a:prstGeom prst="straightConnector1">
              <a:avLst/>
            </a:prstGeom>
            <a:noFill/>
            <a:ln w="19050" cap="flat" cmpd="sng">
              <a:solidFill>
                <a:schemeClr val="accent3"/>
              </a:solidFill>
              <a:prstDash val="solid"/>
              <a:round/>
              <a:headEnd type="none" w="med" len="med"/>
              <a:tailEnd type="none" w="med" len="med"/>
            </a:ln>
          </p:spPr>
        </p:cxnSp>
      </p:grpSp>
      <p:grpSp>
        <p:nvGrpSpPr>
          <p:cNvPr id="1906" name="Google Shape;1906;p41"/>
          <p:cNvGrpSpPr/>
          <p:nvPr/>
        </p:nvGrpSpPr>
        <p:grpSpPr>
          <a:xfrm>
            <a:off x="4516632" y="2900278"/>
            <a:ext cx="3874500" cy="590100"/>
            <a:chOff x="4516632" y="2690418"/>
            <a:chExt cx="3874500" cy="590100"/>
          </a:xfrm>
        </p:grpSpPr>
        <p:sp>
          <p:nvSpPr>
            <p:cNvPr id="1905" name="Google Shape;1905;p41"/>
            <p:cNvSpPr/>
            <p:nvPr/>
          </p:nvSpPr>
          <p:spPr>
            <a:xfrm>
              <a:off x="4516632" y="2771748"/>
              <a:ext cx="2185920" cy="4272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dirty="0">
                  <a:solidFill>
                    <a:srgbClr val="FFFFFF"/>
                  </a:solidFill>
                  <a:latin typeface="Teko Light"/>
                  <a:ea typeface="Teko Light"/>
                  <a:cs typeface="Teko Light"/>
                  <a:sym typeface="Teko Light"/>
                </a:rPr>
                <a:t>Secondary Metabolites</a:t>
              </a:r>
              <a:endParaRPr sz="2400" dirty="0">
                <a:solidFill>
                  <a:srgbClr val="FFFFFF"/>
                </a:solidFill>
                <a:latin typeface="Teko Light"/>
                <a:ea typeface="Teko Light"/>
                <a:cs typeface="Teko Light"/>
                <a:sym typeface="Teko Light"/>
              </a:endParaRPr>
            </a:p>
          </p:txBody>
        </p:sp>
        <p:sp>
          <p:nvSpPr>
            <p:cNvPr id="1907" name="Google Shape;1907;p41"/>
            <p:cNvSpPr txBox="1"/>
            <p:nvPr/>
          </p:nvSpPr>
          <p:spPr>
            <a:xfrm>
              <a:off x="6311532" y="2690418"/>
              <a:ext cx="2079600" cy="590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a:effectLst/>
                  <a:latin typeface="MS PGothic" panose="020B0600070205080204" pitchFamily="34" charset="-128"/>
                  <a:ea typeface="MS PGothic" panose="020B0600070205080204" pitchFamily="34" charset="-128"/>
                </a:rPr>
                <a:t>glycosides, alkaloids, </a:t>
              </a:r>
            </a:p>
            <a:p>
              <a:pPr marL="0" lvl="0" indent="0" algn="r" rtl="0">
                <a:spcBef>
                  <a:spcPts val="0"/>
                </a:spcBef>
                <a:spcAft>
                  <a:spcPts val="0"/>
                </a:spcAft>
                <a:buNone/>
              </a:pPr>
              <a:r>
                <a:rPr lang="en-US" sz="1200" dirty="0">
                  <a:effectLst/>
                  <a:latin typeface="MS PGothic" panose="020B0600070205080204" pitchFamily="34" charset="-128"/>
                  <a:ea typeface="MS PGothic" panose="020B0600070205080204" pitchFamily="34" charset="-128"/>
                </a:rPr>
                <a:t>natural phenols </a:t>
              </a:r>
              <a:endParaRPr sz="1200" dirty="0">
                <a:latin typeface="MS PGothic" panose="020B0600070205080204" pitchFamily="34" charset="-128"/>
                <a:ea typeface="MS PGothic" panose="020B0600070205080204" pitchFamily="34" charset="-128"/>
                <a:cs typeface="Hind Vadodara Light"/>
                <a:sym typeface="Hind Vadodara Light"/>
              </a:endParaRPr>
            </a:p>
          </p:txBody>
        </p:sp>
      </p:grpSp>
      <p:grpSp>
        <p:nvGrpSpPr>
          <p:cNvPr id="1908" name="Google Shape;1908;p41"/>
          <p:cNvGrpSpPr/>
          <p:nvPr/>
        </p:nvGrpSpPr>
        <p:grpSpPr>
          <a:xfrm>
            <a:off x="3032851" y="2493566"/>
            <a:ext cx="1483781" cy="266888"/>
            <a:chOff x="2925883" y="2237061"/>
            <a:chExt cx="1483781" cy="266888"/>
          </a:xfrm>
        </p:grpSpPr>
        <p:sp>
          <p:nvSpPr>
            <p:cNvPr id="1909" name="Google Shape;1909;p41"/>
            <p:cNvSpPr/>
            <p:nvPr/>
          </p:nvSpPr>
          <p:spPr>
            <a:xfrm>
              <a:off x="2925883" y="2410649"/>
              <a:ext cx="93300" cy="933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10" name="Google Shape;1910;p41"/>
            <p:cNvCxnSpPr>
              <a:cxnSpLocks/>
              <a:stCxn id="1911" idx="1"/>
              <a:endCxn id="1909" idx="6"/>
            </p:cNvCxnSpPr>
            <p:nvPr/>
          </p:nvCxnSpPr>
          <p:spPr>
            <a:xfrm flipH="1">
              <a:off x="3019183" y="2237061"/>
              <a:ext cx="1390481" cy="220238"/>
            </a:xfrm>
            <a:prstGeom prst="straightConnector1">
              <a:avLst/>
            </a:prstGeom>
            <a:noFill/>
            <a:ln w="19050" cap="flat" cmpd="sng">
              <a:solidFill>
                <a:schemeClr val="accent2"/>
              </a:solidFill>
              <a:prstDash val="solid"/>
              <a:round/>
              <a:headEnd type="none" w="med" len="med"/>
              <a:tailEnd type="none" w="med" len="med"/>
            </a:ln>
          </p:spPr>
        </p:cxnSp>
      </p:grpSp>
      <p:grpSp>
        <p:nvGrpSpPr>
          <p:cNvPr id="1912" name="Google Shape;1912;p41"/>
          <p:cNvGrpSpPr/>
          <p:nvPr/>
        </p:nvGrpSpPr>
        <p:grpSpPr>
          <a:xfrm>
            <a:off x="4516632" y="2198502"/>
            <a:ext cx="3874500" cy="590100"/>
            <a:chOff x="4516632" y="1997233"/>
            <a:chExt cx="3874500" cy="590100"/>
          </a:xfrm>
        </p:grpSpPr>
        <p:sp>
          <p:nvSpPr>
            <p:cNvPr id="1911" name="Google Shape;1911;p41"/>
            <p:cNvSpPr/>
            <p:nvPr/>
          </p:nvSpPr>
          <p:spPr>
            <a:xfrm>
              <a:off x="4516632" y="2078697"/>
              <a:ext cx="2185920" cy="427200"/>
            </a:xfrm>
            <a:prstGeom prst="roundRect">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dirty="0">
                  <a:solidFill>
                    <a:srgbClr val="FFFFFF"/>
                  </a:solidFill>
                  <a:latin typeface="Teko Light"/>
                  <a:ea typeface="Teko Light"/>
                  <a:cs typeface="Teko Light"/>
                  <a:sym typeface="Teko Light"/>
                </a:rPr>
                <a:t>Biological Molecules</a:t>
              </a:r>
              <a:endParaRPr sz="2400" dirty="0">
                <a:solidFill>
                  <a:srgbClr val="FFFFFF"/>
                </a:solidFill>
                <a:latin typeface="Teko Light"/>
                <a:ea typeface="Teko Light"/>
                <a:cs typeface="Teko Light"/>
                <a:sym typeface="Teko Light"/>
              </a:endParaRPr>
            </a:p>
          </p:txBody>
        </p:sp>
        <p:sp>
          <p:nvSpPr>
            <p:cNvPr id="1913" name="Google Shape;1913;p41"/>
            <p:cNvSpPr txBox="1"/>
            <p:nvPr/>
          </p:nvSpPr>
          <p:spPr>
            <a:xfrm>
              <a:off x="6311532" y="1997233"/>
              <a:ext cx="2079600" cy="590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200" dirty="0">
                  <a:effectLst/>
                  <a:latin typeface="MS PGothic" panose="020B0600070205080204" pitchFamily="34" charset="-128"/>
                  <a:ea typeface="MS PGothic" panose="020B0600070205080204" pitchFamily="34" charset="-128"/>
                </a:rPr>
                <a:t>fatty acids, glucose,</a:t>
              </a:r>
            </a:p>
            <a:p>
              <a:pPr marL="0" lvl="0" indent="0" algn="r" rtl="0">
                <a:spcBef>
                  <a:spcPts val="0"/>
                </a:spcBef>
                <a:spcAft>
                  <a:spcPts val="0"/>
                </a:spcAft>
                <a:buNone/>
              </a:pPr>
              <a:r>
                <a:rPr lang="en-US" sz="1200" dirty="0">
                  <a:effectLst/>
                  <a:latin typeface="MS PGothic" panose="020B0600070205080204" pitchFamily="34" charset="-128"/>
                  <a:ea typeface="MS PGothic" panose="020B0600070205080204" pitchFamily="34" charset="-128"/>
                </a:rPr>
                <a:t>amino acids, cholesterol </a:t>
              </a:r>
              <a:endParaRPr sz="1200" dirty="0">
                <a:latin typeface="MS PGothic" panose="020B0600070205080204" pitchFamily="34" charset="-128"/>
                <a:ea typeface="MS PGothic" panose="020B0600070205080204" pitchFamily="34" charset="-128"/>
                <a:cs typeface="Hind Vadodara Light"/>
                <a:sym typeface="Hind Vadodara Light"/>
              </a:endParaRPr>
            </a:p>
          </p:txBody>
        </p:sp>
      </p:grpSp>
      <p:sp>
        <p:nvSpPr>
          <p:cNvPr id="1917" name="Google Shape;1917;p41"/>
          <p:cNvSpPr/>
          <p:nvPr/>
        </p:nvSpPr>
        <p:spPr>
          <a:xfrm>
            <a:off x="5425968" y="3649570"/>
            <a:ext cx="2185920" cy="427200"/>
          </a:xfrm>
          <a:prstGeom prst="roundRect">
            <a:avLst>
              <a:gd name="adj" fmla="val 50000"/>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2400" dirty="0">
                <a:solidFill>
                  <a:srgbClr val="FFFFFF"/>
                </a:solidFill>
                <a:latin typeface="Teko Light"/>
                <a:ea typeface="Teko Light"/>
                <a:cs typeface="Teko Light"/>
                <a:sym typeface="Teko Light"/>
              </a:rPr>
              <a:t>Do </a:t>
            </a:r>
            <a:r>
              <a:rPr lang="en" sz="2400" dirty="0">
                <a:solidFill>
                  <a:srgbClr val="D59421"/>
                </a:solidFill>
                <a:latin typeface="Teko Light"/>
                <a:ea typeface="Teko Light"/>
                <a:cs typeface="Teko Light"/>
                <a:sym typeface="Teko Light"/>
              </a:rPr>
              <a:t>NOT</a:t>
            </a:r>
            <a:r>
              <a:rPr lang="en" sz="2400" dirty="0">
                <a:solidFill>
                  <a:srgbClr val="FFFFFF"/>
                </a:solidFill>
                <a:latin typeface="Teko Light"/>
                <a:ea typeface="Teko Light"/>
                <a:cs typeface="Teko Light"/>
                <a:sym typeface="Teko Light"/>
              </a:rPr>
              <a:t> Include</a:t>
            </a:r>
            <a:endParaRPr sz="2400" dirty="0">
              <a:solidFill>
                <a:srgbClr val="FFFFFF"/>
              </a:solidFill>
              <a:latin typeface="Teko Light"/>
              <a:ea typeface="Teko Light"/>
              <a:cs typeface="Teko Light"/>
              <a:sym typeface="Teko Light"/>
            </a:endParaRPr>
          </a:p>
        </p:txBody>
      </p:sp>
      <p:grpSp>
        <p:nvGrpSpPr>
          <p:cNvPr id="1920" name="Google Shape;1920;p41"/>
          <p:cNvGrpSpPr/>
          <p:nvPr/>
        </p:nvGrpSpPr>
        <p:grpSpPr>
          <a:xfrm rot="-8974985">
            <a:off x="1235516" y="2322438"/>
            <a:ext cx="1380099" cy="1372693"/>
            <a:chOff x="5854150" y="1414663"/>
            <a:chExt cx="796725" cy="792450"/>
          </a:xfrm>
        </p:grpSpPr>
        <p:sp>
          <p:nvSpPr>
            <p:cNvPr id="1921" name="Google Shape;1921;p41"/>
            <p:cNvSpPr/>
            <p:nvPr/>
          </p:nvSpPr>
          <p:spPr>
            <a:xfrm>
              <a:off x="6016975" y="2048588"/>
              <a:ext cx="31175" cy="112600"/>
            </a:xfrm>
            <a:custGeom>
              <a:avLst/>
              <a:gdLst/>
              <a:ahLst/>
              <a:cxnLst/>
              <a:rect l="l" t="t" r="r" b="b"/>
              <a:pathLst>
                <a:path w="1247" h="4504" fill="none" extrusionOk="0">
                  <a:moveTo>
                    <a:pt x="1" y="4503"/>
                  </a:moveTo>
                  <a:lnTo>
                    <a:pt x="1247"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41"/>
            <p:cNvSpPr/>
            <p:nvPr/>
          </p:nvSpPr>
          <p:spPr>
            <a:xfrm>
              <a:off x="5999275" y="2146138"/>
              <a:ext cx="33800" cy="28650"/>
            </a:xfrm>
            <a:custGeom>
              <a:avLst/>
              <a:gdLst/>
              <a:ahLst/>
              <a:cxnLst/>
              <a:rect l="l" t="t" r="r" b="b"/>
              <a:pathLst>
                <a:path w="1352" h="1146" extrusionOk="0">
                  <a:moveTo>
                    <a:pt x="702" y="0"/>
                  </a:moveTo>
                  <a:cubicBezTo>
                    <a:pt x="290" y="0"/>
                    <a:pt x="1" y="465"/>
                    <a:pt x="226" y="856"/>
                  </a:cubicBezTo>
                  <a:cubicBezTo>
                    <a:pt x="333" y="1052"/>
                    <a:pt x="524" y="1145"/>
                    <a:pt x="716" y="1145"/>
                  </a:cubicBezTo>
                  <a:cubicBezTo>
                    <a:pt x="956" y="1145"/>
                    <a:pt x="1197" y="998"/>
                    <a:pt x="1271" y="722"/>
                  </a:cubicBezTo>
                  <a:cubicBezTo>
                    <a:pt x="1352" y="414"/>
                    <a:pt x="1178" y="106"/>
                    <a:pt x="869" y="25"/>
                  </a:cubicBezTo>
                  <a:cubicBezTo>
                    <a:pt x="812" y="8"/>
                    <a:pt x="756" y="0"/>
                    <a:pt x="702"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41"/>
            <p:cNvSpPr/>
            <p:nvPr/>
          </p:nvSpPr>
          <p:spPr>
            <a:xfrm>
              <a:off x="6029700" y="2035063"/>
              <a:ext cx="34850" cy="28775"/>
            </a:xfrm>
            <a:custGeom>
              <a:avLst/>
              <a:gdLst/>
              <a:ahLst/>
              <a:cxnLst/>
              <a:rect l="l" t="t" r="r" b="b"/>
              <a:pathLst>
                <a:path w="1394" h="1151" extrusionOk="0">
                  <a:moveTo>
                    <a:pt x="726" y="1"/>
                  </a:moveTo>
                  <a:cubicBezTo>
                    <a:pt x="633" y="1"/>
                    <a:pt x="537" y="23"/>
                    <a:pt x="443" y="73"/>
                  </a:cubicBezTo>
                  <a:cubicBezTo>
                    <a:pt x="1" y="327"/>
                    <a:pt x="81" y="997"/>
                    <a:pt x="577" y="1131"/>
                  </a:cubicBezTo>
                  <a:cubicBezTo>
                    <a:pt x="628" y="1145"/>
                    <a:pt x="678" y="1151"/>
                    <a:pt x="728" y="1151"/>
                  </a:cubicBezTo>
                  <a:cubicBezTo>
                    <a:pt x="981" y="1151"/>
                    <a:pt x="1209" y="987"/>
                    <a:pt x="1287" y="729"/>
                  </a:cubicBezTo>
                  <a:cubicBezTo>
                    <a:pt x="1394" y="335"/>
                    <a:pt x="1086"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41"/>
            <p:cNvSpPr/>
            <p:nvPr/>
          </p:nvSpPr>
          <p:spPr>
            <a:xfrm>
              <a:off x="5982125" y="2153663"/>
              <a:ext cx="63400" cy="53450"/>
            </a:xfrm>
            <a:custGeom>
              <a:avLst/>
              <a:gdLst/>
              <a:ahLst/>
              <a:cxnLst/>
              <a:rect l="l" t="t" r="r" b="b"/>
              <a:pathLst>
                <a:path w="2536" h="2138" extrusionOk="0">
                  <a:moveTo>
                    <a:pt x="1197" y="0"/>
                  </a:moveTo>
                  <a:cubicBezTo>
                    <a:pt x="749" y="0"/>
                    <a:pt x="304" y="275"/>
                    <a:pt x="162" y="783"/>
                  </a:cubicBezTo>
                  <a:cubicBezTo>
                    <a:pt x="1" y="1346"/>
                    <a:pt x="336" y="1935"/>
                    <a:pt x="899" y="2096"/>
                  </a:cubicBezTo>
                  <a:cubicBezTo>
                    <a:pt x="999" y="2124"/>
                    <a:pt x="1098" y="2137"/>
                    <a:pt x="1193" y="2137"/>
                  </a:cubicBezTo>
                  <a:cubicBezTo>
                    <a:pt x="1966" y="2137"/>
                    <a:pt x="2536" y="1281"/>
                    <a:pt x="2118" y="542"/>
                  </a:cubicBezTo>
                  <a:cubicBezTo>
                    <a:pt x="1911" y="174"/>
                    <a:pt x="1553" y="0"/>
                    <a:pt x="1197"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41"/>
            <p:cNvSpPr/>
            <p:nvPr/>
          </p:nvSpPr>
          <p:spPr>
            <a:xfrm>
              <a:off x="5904400" y="2013763"/>
              <a:ext cx="121325" cy="31500"/>
            </a:xfrm>
            <a:custGeom>
              <a:avLst/>
              <a:gdLst/>
              <a:ahLst/>
              <a:cxnLst/>
              <a:rect l="l" t="t" r="r" b="b"/>
              <a:pathLst>
                <a:path w="4853" h="1260" fill="none" extrusionOk="0">
                  <a:moveTo>
                    <a:pt x="1" y="1260"/>
                  </a:moveTo>
                  <a:lnTo>
                    <a:pt x="4852" y="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41"/>
            <p:cNvSpPr/>
            <p:nvPr/>
          </p:nvSpPr>
          <p:spPr>
            <a:xfrm>
              <a:off x="6008675" y="1999538"/>
              <a:ext cx="34450" cy="28775"/>
            </a:xfrm>
            <a:custGeom>
              <a:avLst/>
              <a:gdLst/>
              <a:ahLst/>
              <a:cxnLst/>
              <a:rect l="l" t="t" r="r" b="b"/>
              <a:pathLst>
                <a:path w="1378" h="1151" extrusionOk="0">
                  <a:moveTo>
                    <a:pt x="650" y="1"/>
                  </a:moveTo>
                  <a:cubicBezTo>
                    <a:pt x="303" y="1"/>
                    <a:pt x="0" y="330"/>
                    <a:pt x="105" y="716"/>
                  </a:cubicBezTo>
                  <a:cubicBezTo>
                    <a:pt x="173" y="976"/>
                    <a:pt x="402" y="1150"/>
                    <a:pt x="658" y="1150"/>
                  </a:cubicBezTo>
                  <a:cubicBezTo>
                    <a:pt x="705" y="1150"/>
                    <a:pt x="753" y="1144"/>
                    <a:pt x="802" y="1132"/>
                  </a:cubicBezTo>
                  <a:cubicBezTo>
                    <a:pt x="1298" y="998"/>
                    <a:pt x="1378" y="341"/>
                    <a:pt x="949" y="87"/>
                  </a:cubicBezTo>
                  <a:cubicBezTo>
                    <a:pt x="851" y="27"/>
                    <a:pt x="749" y="1"/>
                    <a:pt x="650"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41"/>
            <p:cNvSpPr/>
            <p:nvPr/>
          </p:nvSpPr>
          <p:spPr>
            <a:xfrm>
              <a:off x="5854150" y="2023888"/>
              <a:ext cx="63450" cy="53250"/>
            </a:xfrm>
            <a:custGeom>
              <a:avLst/>
              <a:gdLst/>
              <a:ahLst/>
              <a:cxnLst/>
              <a:rect l="l" t="t" r="r" b="b"/>
              <a:pathLst>
                <a:path w="2538" h="2130" extrusionOk="0">
                  <a:moveTo>
                    <a:pt x="1203" y="0"/>
                  </a:moveTo>
                  <a:cubicBezTo>
                    <a:pt x="1113" y="0"/>
                    <a:pt x="1020" y="12"/>
                    <a:pt x="925" y="37"/>
                  </a:cubicBezTo>
                  <a:cubicBezTo>
                    <a:pt x="349" y="185"/>
                    <a:pt x="1" y="761"/>
                    <a:pt x="162" y="1337"/>
                  </a:cubicBezTo>
                  <a:cubicBezTo>
                    <a:pt x="290" y="1850"/>
                    <a:pt x="737" y="2130"/>
                    <a:pt x="1190" y="2130"/>
                  </a:cubicBezTo>
                  <a:cubicBezTo>
                    <a:pt x="1540" y="2130"/>
                    <a:pt x="1894" y="1962"/>
                    <a:pt x="2105" y="1605"/>
                  </a:cubicBezTo>
                  <a:cubicBezTo>
                    <a:pt x="2537" y="873"/>
                    <a:pt x="1979" y="0"/>
                    <a:pt x="1203"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41"/>
            <p:cNvSpPr/>
            <p:nvPr/>
          </p:nvSpPr>
          <p:spPr>
            <a:xfrm>
              <a:off x="6104425" y="1967513"/>
              <a:ext cx="99175" cy="25825"/>
            </a:xfrm>
            <a:custGeom>
              <a:avLst/>
              <a:gdLst/>
              <a:ahLst/>
              <a:cxnLst/>
              <a:rect l="l" t="t" r="r" b="b"/>
              <a:pathLst>
                <a:path w="3967" h="1033" fill="none" extrusionOk="0">
                  <a:moveTo>
                    <a:pt x="3967" y="1"/>
                  </a:moveTo>
                  <a:lnTo>
                    <a:pt x="0" y="1033"/>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41"/>
            <p:cNvSpPr/>
            <p:nvPr/>
          </p:nvSpPr>
          <p:spPr>
            <a:xfrm>
              <a:off x="6187175" y="1953338"/>
              <a:ext cx="34200" cy="28675"/>
            </a:xfrm>
            <a:custGeom>
              <a:avLst/>
              <a:gdLst/>
              <a:ahLst/>
              <a:cxnLst/>
              <a:rect l="l" t="t" r="r" b="b"/>
              <a:pathLst>
                <a:path w="1368" h="1147" extrusionOk="0">
                  <a:moveTo>
                    <a:pt x="637" y="1"/>
                  </a:moveTo>
                  <a:cubicBezTo>
                    <a:pt x="591" y="1"/>
                    <a:pt x="544" y="6"/>
                    <a:pt x="496" y="18"/>
                  </a:cubicBezTo>
                  <a:cubicBezTo>
                    <a:pt x="188" y="99"/>
                    <a:pt x="0" y="407"/>
                    <a:pt x="81" y="715"/>
                  </a:cubicBezTo>
                  <a:cubicBezTo>
                    <a:pt x="156" y="995"/>
                    <a:pt x="398" y="1146"/>
                    <a:pt x="640" y="1146"/>
                  </a:cubicBezTo>
                  <a:cubicBezTo>
                    <a:pt x="827" y="1146"/>
                    <a:pt x="1015" y="1055"/>
                    <a:pt x="1126" y="863"/>
                  </a:cubicBezTo>
                  <a:cubicBezTo>
                    <a:pt x="1367" y="464"/>
                    <a:pt x="1054" y="1"/>
                    <a:pt x="637"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41"/>
            <p:cNvSpPr/>
            <p:nvPr/>
          </p:nvSpPr>
          <p:spPr>
            <a:xfrm>
              <a:off x="6087000" y="1978788"/>
              <a:ext cx="34550" cy="28575"/>
            </a:xfrm>
            <a:custGeom>
              <a:avLst/>
              <a:gdLst/>
              <a:ahLst/>
              <a:cxnLst/>
              <a:rect l="l" t="t" r="r" b="b"/>
              <a:pathLst>
                <a:path w="1382" h="1143" extrusionOk="0">
                  <a:moveTo>
                    <a:pt x="735" y="0"/>
                  </a:moveTo>
                  <a:cubicBezTo>
                    <a:pt x="687" y="0"/>
                    <a:pt x="639" y="6"/>
                    <a:pt x="590" y="19"/>
                  </a:cubicBezTo>
                  <a:cubicBezTo>
                    <a:pt x="94" y="139"/>
                    <a:pt x="0" y="809"/>
                    <a:pt x="443" y="1064"/>
                  </a:cubicBezTo>
                  <a:cubicBezTo>
                    <a:pt x="537" y="1118"/>
                    <a:pt x="635" y="1143"/>
                    <a:pt x="730" y="1143"/>
                  </a:cubicBezTo>
                  <a:cubicBezTo>
                    <a:pt x="1079" y="1143"/>
                    <a:pt x="1382" y="811"/>
                    <a:pt x="1287" y="421"/>
                  </a:cubicBezTo>
                  <a:cubicBezTo>
                    <a:pt x="1219" y="172"/>
                    <a:pt x="990" y="0"/>
                    <a:pt x="73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41"/>
            <p:cNvSpPr/>
            <p:nvPr/>
          </p:nvSpPr>
          <p:spPr>
            <a:xfrm>
              <a:off x="5947625" y="1890463"/>
              <a:ext cx="80775" cy="81775"/>
            </a:xfrm>
            <a:custGeom>
              <a:avLst/>
              <a:gdLst/>
              <a:ahLst/>
              <a:cxnLst/>
              <a:rect l="l" t="t" r="r" b="b"/>
              <a:pathLst>
                <a:path w="3231" h="3271" fill="none" extrusionOk="0">
                  <a:moveTo>
                    <a:pt x="1" y="0"/>
                  </a:moveTo>
                  <a:lnTo>
                    <a:pt x="3230" y="327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41"/>
            <p:cNvSpPr/>
            <p:nvPr/>
          </p:nvSpPr>
          <p:spPr>
            <a:xfrm>
              <a:off x="6011950" y="1957238"/>
              <a:ext cx="30175" cy="28625"/>
            </a:xfrm>
            <a:custGeom>
              <a:avLst/>
              <a:gdLst/>
              <a:ahLst/>
              <a:cxnLst/>
              <a:rect l="l" t="t" r="r" b="b"/>
              <a:pathLst>
                <a:path w="1207" h="1145" extrusionOk="0">
                  <a:moveTo>
                    <a:pt x="631" y="1"/>
                  </a:moveTo>
                  <a:cubicBezTo>
                    <a:pt x="490" y="1"/>
                    <a:pt x="346" y="53"/>
                    <a:pt x="228" y="170"/>
                  </a:cubicBezTo>
                  <a:cubicBezTo>
                    <a:pt x="1" y="398"/>
                    <a:pt x="1" y="760"/>
                    <a:pt x="228" y="975"/>
                  </a:cubicBezTo>
                  <a:cubicBezTo>
                    <a:pt x="346" y="1092"/>
                    <a:pt x="490" y="1144"/>
                    <a:pt x="631" y="1144"/>
                  </a:cubicBezTo>
                  <a:cubicBezTo>
                    <a:pt x="925" y="1144"/>
                    <a:pt x="1207" y="917"/>
                    <a:pt x="1207" y="572"/>
                  </a:cubicBezTo>
                  <a:cubicBezTo>
                    <a:pt x="1207" y="228"/>
                    <a:pt x="925" y="1"/>
                    <a:pt x="63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41"/>
            <p:cNvSpPr/>
            <p:nvPr/>
          </p:nvSpPr>
          <p:spPr>
            <a:xfrm>
              <a:off x="5896700" y="1848163"/>
              <a:ext cx="71400" cy="53375"/>
            </a:xfrm>
            <a:custGeom>
              <a:avLst/>
              <a:gdLst/>
              <a:ahLst/>
              <a:cxnLst/>
              <a:rect l="l" t="t" r="r" b="b"/>
              <a:pathLst>
                <a:path w="2856" h="2135" extrusionOk="0">
                  <a:moveTo>
                    <a:pt x="1441" y="1"/>
                  </a:moveTo>
                  <a:cubicBezTo>
                    <a:pt x="1167" y="1"/>
                    <a:pt x="892" y="104"/>
                    <a:pt x="684" y="312"/>
                  </a:cubicBezTo>
                  <a:cubicBezTo>
                    <a:pt x="1" y="969"/>
                    <a:pt x="470" y="2121"/>
                    <a:pt x="1421" y="2135"/>
                  </a:cubicBezTo>
                  <a:cubicBezTo>
                    <a:pt x="2373" y="2135"/>
                    <a:pt x="2855" y="996"/>
                    <a:pt x="2198" y="312"/>
                  </a:cubicBezTo>
                  <a:cubicBezTo>
                    <a:pt x="1991" y="104"/>
                    <a:pt x="1716" y="1"/>
                    <a:pt x="1441"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41"/>
            <p:cNvSpPr/>
            <p:nvPr/>
          </p:nvSpPr>
          <p:spPr>
            <a:xfrm>
              <a:off x="6174450" y="2009388"/>
              <a:ext cx="31175" cy="113275"/>
            </a:xfrm>
            <a:custGeom>
              <a:avLst/>
              <a:gdLst/>
              <a:ahLst/>
              <a:cxnLst/>
              <a:rect l="l" t="t" r="r" b="b"/>
              <a:pathLst>
                <a:path w="1247" h="4531" fill="none" extrusionOk="0">
                  <a:moveTo>
                    <a:pt x="0" y="4530"/>
                  </a:moveTo>
                  <a:lnTo>
                    <a:pt x="1246"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41"/>
            <p:cNvSpPr/>
            <p:nvPr/>
          </p:nvSpPr>
          <p:spPr>
            <a:xfrm>
              <a:off x="6156375" y="2107688"/>
              <a:ext cx="34175" cy="28600"/>
            </a:xfrm>
            <a:custGeom>
              <a:avLst/>
              <a:gdLst/>
              <a:ahLst/>
              <a:cxnLst/>
              <a:rect l="l" t="t" r="r" b="b"/>
              <a:pathLst>
                <a:path w="1367" h="1144" extrusionOk="0">
                  <a:moveTo>
                    <a:pt x="726" y="1"/>
                  </a:moveTo>
                  <a:cubicBezTo>
                    <a:pt x="306" y="1"/>
                    <a:pt x="0" y="459"/>
                    <a:pt x="227" y="853"/>
                  </a:cubicBezTo>
                  <a:cubicBezTo>
                    <a:pt x="341" y="1050"/>
                    <a:pt x="534" y="1143"/>
                    <a:pt x="726" y="1143"/>
                  </a:cubicBezTo>
                  <a:cubicBezTo>
                    <a:pt x="964" y="1143"/>
                    <a:pt x="1198" y="1000"/>
                    <a:pt x="1273" y="732"/>
                  </a:cubicBezTo>
                  <a:cubicBezTo>
                    <a:pt x="1366" y="424"/>
                    <a:pt x="1179" y="102"/>
                    <a:pt x="884" y="22"/>
                  </a:cubicBezTo>
                  <a:cubicBezTo>
                    <a:pt x="830" y="8"/>
                    <a:pt x="777"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41"/>
            <p:cNvSpPr/>
            <p:nvPr/>
          </p:nvSpPr>
          <p:spPr>
            <a:xfrm>
              <a:off x="6187500" y="1995538"/>
              <a:ext cx="34850" cy="28775"/>
            </a:xfrm>
            <a:custGeom>
              <a:avLst/>
              <a:gdLst/>
              <a:ahLst/>
              <a:cxnLst/>
              <a:rect l="l" t="t" r="r" b="b"/>
              <a:pathLst>
                <a:path w="1394" h="1151" extrusionOk="0">
                  <a:moveTo>
                    <a:pt x="721" y="0"/>
                  </a:moveTo>
                  <a:cubicBezTo>
                    <a:pt x="629" y="0"/>
                    <a:pt x="534" y="23"/>
                    <a:pt x="443" y="72"/>
                  </a:cubicBezTo>
                  <a:cubicBezTo>
                    <a:pt x="1" y="327"/>
                    <a:pt x="81" y="997"/>
                    <a:pt x="577" y="1131"/>
                  </a:cubicBezTo>
                  <a:cubicBezTo>
                    <a:pt x="628" y="1144"/>
                    <a:pt x="678" y="1151"/>
                    <a:pt x="728" y="1151"/>
                  </a:cubicBezTo>
                  <a:cubicBezTo>
                    <a:pt x="981" y="1151"/>
                    <a:pt x="1209" y="987"/>
                    <a:pt x="1287" y="729"/>
                  </a:cubicBezTo>
                  <a:cubicBezTo>
                    <a:pt x="1394" y="335"/>
                    <a:pt x="1077" y="0"/>
                    <a:pt x="72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41"/>
            <p:cNvSpPr/>
            <p:nvPr/>
          </p:nvSpPr>
          <p:spPr>
            <a:xfrm>
              <a:off x="6139600" y="2114263"/>
              <a:ext cx="63400" cy="53300"/>
            </a:xfrm>
            <a:custGeom>
              <a:avLst/>
              <a:gdLst/>
              <a:ahLst/>
              <a:cxnLst/>
              <a:rect l="l" t="t" r="r" b="b"/>
              <a:pathLst>
                <a:path w="2536" h="2132" extrusionOk="0">
                  <a:moveTo>
                    <a:pt x="1193" y="1"/>
                  </a:moveTo>
                  <a:cubicBezTo>
                    <a:pt x="746" y="1"/>
                    <a:pt x="303" y="271"/>
                    <a:pt x="161" y="778"/>
                  </a:cubicBezTo>
                  <a:cubicBezTo>
                    <a:pt x="0" y="1354"/>
                    <a:pt x="335" y="1943"/>
                    <a:pt x="898" y="2091"/>
                  </a:cubicBezTo>
                  <a:cubicBezTo>
                    <a:pt x="1000" y="2119"/>
                    <a:pt x="1100" y="2132"/>
                    <a:pt x="1196" y="2132"/>
                  </a:cubicBezTo>
                  <a:cubicBezTo>
                    <a:pt x="1976" y="2132"/>
                    <a:pt x="2535" y="1276"/>
                    <a:pt x="2118" y="536"/>
                  </a:cubicBezTo>
                  <a:cubicBezTo>
                    <a:pt x="1909" y="173"/>
                    <a:pt x="1550" y="1"/>
                    <a:pt x="119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41"/>
            <p:cNvSpPr/>
            <p:nvPr/>
          </p:nvSpPr>
          <p:spPr>
            <a:xfrm>
              <a:off x="6262225" y="1927988"/>
              <a:ext cx="99175" cy="25825"/>
            </a:xfrm>
            <a:custGeom>
              <a:avLst/>
              <a:gdLst/>
              <a:ahLst/>
              <a:cxnLst/>
              <a:rect l="l" t="t" r="r" b="b"/>
              <a:pathLst>
                <a:path w="3967" h="1033" fill="none" extrusionOk="0">
                  <a:moveTo>
                    <a:pt x="3967" y="0"/>
                  </a:moveTo>
                  <a:lnTo>
                    <a:pt x="0" y="1032"/>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41"/>
            <p:cNvSpPr/>
            <p:nvPr/>
          </p:nvSpPr>
          <p:spPr>
            <a:xfrm>
              <a:off x="6344625" y="1913813"/>
              <a:ext cx="34200" cy="28675"/>
            </a:xfrm>
            <a:custGeom>
              <a:avLst/>
              <a:gdLst/>
              <a:ahLst/>
              <a:cxnLst/>
              <a:rect l="l" t="t" r="r" b="b"/>
              <a:pathLst>
                <a:path w="1368" h="1147" extrusionOk="0">
                  <a:moveTo>
                    <a:pt x="641" y="0"/>
                  </a:moveTo>
                  <a:cubicBezTo>
                    <a:pt x="594" y="0"/>
                    <a:pt x="546" y="6"/>
                    <a:pt x="497" y="18"/>
                  </a:cubicBezTo>
                  <a:cubicBezTo>
                    <a:pt x="188" y="98"/>
                    <a:pt x="1" y="420"/>
                    <a:pt x="81" y="715"/>
                  </a:cubicBezTo>
                  <a:cubicBezTo>
                    <a:pt x="157" y="994"/>
                    <a:pt x="398" y="1146"/>
                    <a:pt x="640" y="1146"/>
                  </a:cubicBezTo>
                  <a:cubicBezTo>
                    <a:pt x="828" y="1146"/>
                    <a:pt x="1015" y="1055"/>
                    <a:pt x="1126" y="862"/>
                  </a:cubicBezTo>
                  <a:cubicBezTo>
                    <a:pt x="1368" y="464"/>
                    <a:pt x="1066" y="0"/>
                    <a:pt x="64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41"/>
            <p:cNvSpPr/>
            <p:nvPr/>
          </p:nvSpPr>
          <p:spPr>
            <a:xfrm>
              <a:off x="6244450" y="1939238"/>
              <a:ext cx="34825" cy="28725"/>
            </a:xfrm>
            <a:custGeom>
              <a:avLst/>
              <a:gdLst/>
              <a:ahLst/>
              <a:cxnLst/>
              <a:rect l="l" t="t" r="r" b="b"/>
              <a:pathLst>
                <a:path w="1393" h="1149" extrusionOk="0">
                  <a:moveTo>
                    <a:pt x="735" y="1"/>
                  </a:moveTo>
                  <a:cubicBezTo>
                    <a:pt x="687" y="1"/>
                    <a:pt x="639" y="7"/>
                    <a:pt x="591" y="19"/>
                  </a:cubicBezTo>
                  <a:cubicBezTo>
                    <a:pt x="95" y="153"/>
                    <a:pt x="1" y="810"/>
                    <a:pt x="443" y="1065"/>
                  </a:cubicBezTo>
                  <a:cubicBezTo>
                    <a:pt x="539" y="1123"/>
                    <a:pt x="640" y="1149"/>
                    <a:pt x="737" y="1149"/>
                  </a:cubicBezTo>
                  <a:cubicBezTo>
                    <a:pt x="1087" y="1149"/>
                    <a:pt x="1392" y="812"/>
                    <a:pt x="1287" y="435"/>
                  </a:cubicBezTo>
                  <a:cubicBezTo>
                    <a:pt x="1220" y="175"/>
                    <a:pt x="990" y="1"/>
                    <a:pt x="735"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41"/>
            <p:cNvSpPr/>
            <p:nvPr/>
          </p:nvSpPr>
          <p:spPr>
            <a:xfrm>
              <a:off x="6105425" y="1850938"/>
              <a:ext cx="80425" cy="81750"/>
            </a:xfrm>
            <a:custGeom>
              <a:avLst/>
              <a:gdLst/>
              <a:ahLst/>
              <a:cxnLst/>
              <a:rect l="l" t="t" r="r" b="b"/>
              <a:pathLst>
                <a:path w="3217" h="3270" fill="none" extrusionOk="0">
                  <a:moveTo>
                    <a:pt x="0" y="0"/>
                  </a:moveTo>
                  <a:lnTo>
                    <a:pt x="3217" y="327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41"/>
            <p:cNvSpPr/>
            <p:nvPr/>
          </p:nvSpPr>
          <p:spPr>
            <a:xfrm>
              <a:off x="6086675" y="1837188"/>
              <a:ext cx="38200" cy="28500"/>
            </a:xfrm>
            <a:custGeom>
              <a:avLst/>
              <a:gdLst/>
              <a:ahLst/>
              <a:cxnLst/>
              <a:rect l="l" t="t" r="r" b="b"/>
              <a:pathLst>
                <a:path w="1528" h="1140" extrusionOk="0">
                  <a:moveTo>
                    <a:pt x="764" y="1"/>
                  </a:moveTo>
                  <a:cubicBezTo>
                    <a:pt x="255" y="1"/>
                    <a:pt x="0" y="617"/>
                    <a:pt x="362" y="979"/>
                  </a:cubicBezTo>
                  <a:cubicBezTo>
                    <a:pt x="476" y="1086"/>
                    <a:pt x="623" y="1140"/>
                    <a:pt x="771" y="1140"/>
                  </a:cubicBezTo>
                  <a:cubicBezTo>
                    <a:pt x="918" y="1140"/>
                    <a:pt x="1065" y="1086"/>
                    <a:pt x="1179" y="979"/>
                  </a:cubicBezTo>
                  <a:cubicBezTo>
                    <a:pt x="1528" y="617"/>
                    <a:pt x="1273" y="1"/>
                    <a:pt x="76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41"/>
            <p:cNvSpPr/>
            <p:nvPr/>
          </p:nvSpPr>
          <p:spPr>
            <a:xfrm>
              <a:off x="6169425" y="1917713"/>
              <a:ext cx="30175" cy="28625"/>
            </a:xfrm>
            <a:custGeom>
              <a:avLst/>
              <a:gdLst/>
              <a:ahLst/>
              <a:cxnLst/>
              <a:rect l="l" t="t" r="r" b="b"/>
              <a:pathLst>
                <a:path w="1207" h="1145" extrusionOk="0">
                  <a:moveTo>
                    <a:pt x="631" y="0"/>
                  </a:moveTo>
                  <a:cubicBezTo>
                    <a:pt x="489" y="0"/>
                    <a:pt x="345" y="53"/>
                    <a:pt x="228" y="170"/>
                  </a:cubicBezTo>
                  <a:cubicBezTo>
                    <a:pt x="0" y="398"/>
                    <a:pt x="0" y="760"/>
                    <a:pt x="228" y="974"/>
                  </a:cubicBezTo>
                  <a:cubicBezTo>
                    <a:pt x="345" y="1092"/>
                    <a:pt x="489" y="1144"/>
                    <a:pt x="631" y="1144"/>
                  </a:cubicBezTo>
                  <a:cubicBezTo>
                    <a:pt x="925" y="1144"/>
                    <a:pt x="1206" y="916"/>
                    <a:pt x="1206" y="572"/>
                  </a:cubicBezTo>
                  <a:cubicBezTo>
                    <a:pt x="1206" y="228"/>
                    <a:pt x="925" y="0"/>
                    <a:pt x="63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41"/>
            <p:cNvSpPr/>
            <p:nvPr/>
          </p:nvSpPr>
          <p:spPr>
            <a:xfrm>
              <a:off x="6054500" y="1808663"/>
              <a:ext cx="71300" cy="53350"/>
            </a:xfrm>
            <a:custGeom>
              <a:avLst/>
              <a:gdLst/>
              <a:ahLst/>
              <a:cxnLst/>
              <a:rect l="l" t="t" r="r" b="b"/>
              <a:pathLst>
                <a:path w="2852" h="2134" extrusionOk="0">
                  <a:moveTo>
                    <a:pt x="1426" y="1"/>
                  </a:moveTo>
                  <a:cubicBezTo>
                    <a:pt x="1155" y="1"/>
                    <a:pt x="883" y="105"/>
                    <a:pt x="671" y="311"/>
                  </a:cubicBezTo>
                  <a:cubicBezTo>
                    <a:pt x="1" y="968"/>
                    <a:pt x="456" y="2120"/>
                    <a:pt x="1408" y="2133"/>
                  </a:cubicBezTo>
                  <a:cubicBezTo>
                    <a:pt x="1413" y="2133"/>
                    <a:pt x="1419" y="2134"/>
                    <a:pt x="1424" y="2134"/>
                  </a:cubicBezTo>
                  <a:cubicBezTo>
                    <a:pt x="2365" y="2134"/>
                    <a:pt x="2851" y="990"/>
                    <a:pt x="2185" y="324"/>
                  </a:cubicBezTo>
                  <a:cubicBezTo>
                    <a:pt x="1976" y="108"/>
                    <a:pt x="1702" y="1"/>
                    <a:pt x="142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41"/>
            <p:cNvSpPr/>
            <p:nvPr/>
          </p:nvSpPr>
          <p:spPr>
            <a:xfrm>
              <a:off x="6407275" y="1780238"/>
              <a:ext cx="25500" cy="92825"/>
            </a:xfrm>
            <a:custGeom>
              <a:avLst/>
              <a:gdLst/>
              <a:ahLst/>
              <a:cxnLst/>
              <a:rect l="l" t="t" r="r" b="b"/>
              <a:pathLst>
                <a:path w="1020" h="3713" fill="none" extrusionOk="0">
                  <a:moveTo>
                    <a:pt x="1" y="3713"/>
                  </a:moveTo>
                  <a:lnTo>
                    <a:pt x="1019"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41"/>
            <p:cNvSpPr/>
            <p:nvPr/>
          </p:nvSpPr>
          <p:spPr>
            <a:xfrm>
              <a:off x="6389200" y="1857763"/>
              <a:ext cx="34175" cy="28600"/>
            </a:xfrm>
            <a:custGeom>
              <a:avLst/>
              <a:gdLst/>
              <a:ahLst/>
              <a:cxnLst/>
              <a:rect l="l" t="t" r="r" b="b"/>
              <a:pathLst>
                <a:path w="1367" h="1144" extrusionOk="0">
                  <a:moveTo>
                    <a:pt x="726" y="1"/>
                  </a:moveTo>
                  <a:cubicBezTo>
                    <a:pt x="306" y="1"/>
                    <a:pt x="1" y="459"/>
                    <a:pt x="228" y="853"/>
                  </a:cubicBezTo>
                  <a:cubicBezTo>
                    <a:pt x="341" y="1050"/>
                    <a:pt x="535" y="1143"/>
                    <a:pt x="726" y="1143"/>
                  </a:cubicBezTo>
                  <a:cubicBezTo>
                    <a:pt x="964" y="1143"/>
                    <a:pt x="1199" y="999"/>
                    <a:pt x="1273" y="732"/>
                  </a:cubicBezTo>
                  <a:cubicBezTo>
                    <a:pt x="1367" y="424"/>
                    <a:pt x="1179" y="102"/>
                    <a:pt x="885" y="22"/>
                  </a:cubicBezTo>
                  <a:cubicBezTo>
                    <a:pt x="831" y="7"/>
                    <a:pt x="778" y="1"/>
                    <a:pt x="72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41"/>
            <p:cNvSpPr/>
            <p:nvPr/>
          </p:nvSpPr>
          <p:spPr>
            <a:xfrm>
              <a:off x="6414325" y="1766588"/>
              <a:ext cx="34825" cy="28700"/>
            </a:xfrm>
            <a:custGeom>
              <a:avLst/>
              <a:gdLst/>
              <a:ahLst/>
              <a:cxnLst/>
              <a:rect l="l" t="t" r="r" b="b"/>
              <a:pathLst>
                <a:path w="1393" h="1148" extrusionOk="0">
                  <a:moveTo>
                    <a:pt x="737" y="0"/>
                  </a:moveTo>
                  <a:cubicBezTo>
                    <a:pt x="644" y="0"/>
                    <a:pt x="548" y="24"/>
                    <a:pt x="456" y="78"/>
                  </a:cubicBezTo>
                  <a:cubicBezTo>
                    <a:pt x="0" y="332"/>
                    <a:pt x="81" y="989"/>
                    <a:pt x="576" y="1123"/>
                  </a:cubicBezTo>
                  <a:cubicBezTo>
                    <a:pt x="631" y="1139"/>
                    <a:pt x="685" y="1147"/>
                    <a:pt x="738" y="1147"/>
                  </a:cubicBezTo>
                  <a:cubicBezTo>
                    <a:pt x="987" y="1147"/>
                    <a:pt x="1209" y="977"/>
                    <a:pt x="1287" y="734"/>
                  </a:cubicBezTo>
                  <a:cubicBezTo>
                    <a:pt x="1393" y="342"/>
                    <a:pt x="1088" y="0"/>
                    <a:pt x="737"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41"/>
            <p:cNvSpPr/>
            <p:nvPr/>
          </p:nvSpPr>
          <p:spPr>
            <a:xfrm>
              <a:off x="6489350" y="1696813"/>
              <a:ext cx="112600" cy="28175"/>
            </a:xfrm>
            <a:custGeom>
              <a:avLst/>
              <a:gdLst/>
              <a:ahLst/>
              <a:cxnLst/>
              <a:rect l="l" t="t" r="r" b="b"/>
              <a:pathLst>
                <a:path w="4504" h="1127" fill="none" extrusionOk="0">
                  <a:moveTo>
                    <a:pt x="4504" y="1"/>
                  </a:moveTo>
                  <a:lnTo>
                    <a:pt x="1" y="1126"/>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41"/>
            <p:cNvSpPr/>
            <p:nvPr/>
          </p:nvSpPr>
          <p:spPr>
            <a:xfrm>
              <a:off x="6585500" y="1682888"/>
              <a:ext cx="34175" cy="28625"/>
            </a:xfrm>
            <a:custGeom>
              <a:avLst/>
              <a:gdLst/>
              <a:ahLst/>
              <a:cxnLst/>
              <a:rect l="l" t="t" r="r" b="b"/>
              <a:pathLst>
                <a:path w="1367" h="1145" extrusionOk="0">
                  <a:moveTo>
                    <a:pt x="651" y="1"/>
                  </a:moveTo>
                  <a:cubicBezTo>
                    <a:pt x="601" y="1"/>
                    <a:pt x="550" y="7"/>
                    <a:pt x="497" y="22"/>
                  </a:cubicBezTo>
                  <a:cubicBezTo>
                    <a:pt x="189" y="89"/>
                    <a:pt x="1" y="397"/>
                    <a:pt x="81" y="705"/>
                  </a:cubicBezTo>
                  <a:cubicBezTo>
                    <a:pt x="150" y="988"/>
                    <a:pt x="394" y="1144"/>
                    <a:pt x="640" y="1144"/>
                  </a:cubicBezTo>
                  <a:cubicBezTo>
                    <a:pt x="825" y="1144"/>
                    <a:pt x="1012" y="1056"/>
                    <a:pt x="1127" y="866"/>
                  </a:cubicBezTo>
                  <a:cubicBezTo>
                    <a:pt x="1366" y="471"/>
                    <a:pt x="1071" y="1"/>
                    <a:pt x="65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41"/>
            <p:cNvSpPr/>
            <p:nvPr/>
          </p:nvSpPr>
          <p:spPr>
            <a:xfrm>
              <a:off x="6471600" y="1710413"/>
              <a:ext cx="34550" cy="28775"/>
            </a:xfrm>
            <a:custGeom>
              <a:avLst/>
              <a:gdLst/>
              <a:ahLst/>
              <a:cxnLst/>
              <a:rect l="l" t="t" r="r" b="b"/>
              <a:pathLst>
                <a:path w="1382" h="1151" extrusionOk="0">
                  <a:moveTo>
                    <a:pt x="734" y="1"/>
                  </a:moveTo>
                  <a:cubicBezTo>
                    <a:pt x="687" y="1"/>
                    <a:pt x="639" y="7"/>
                    <a:pt x="590" y="20"/>
                  </a:cubicBezTo>
                  <a:cubicBezTo>
                    <a:pt x="94" y="140"/>
                    <a:pt x="1" y="797"/>
                    <a:pt x="443" y="1065"/>
                  </a:cubicBezTo>
                  <a:cubicBezTo>
                    <a:pt x="538" y="1124"/>
                    <a:pt x="638" y="1151"/>
                    <a:pt x="735" y="1151"/>
                  </a:cubicBezTo>
                  <a:cubicBezTo>
                    <a:pt x="1077" y="1151"/>
                    <a:pt x="1381" y="821"/>
                    <a:pt x="1287" y="435"/>
                  </a:cubicBezTo>
                  <a:cubicBezTo>
                    <a:pt x="1219" y="175"/>
                    <a:pt x="990" y="1"/>
                    <a:pt x="734"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41"/>
            <p:cNvSpPr/>
            <p:nvPr/>
          </p:nvSpPr>
          <p:spPr>
            <a:xfrm>
              <a:off x="6587775" y="1663813"/>
              <a:ext cx="63100" cy="53375"/>
            </a:xfrm>
            <a:custGeom>
              <a:avLst/>
              <a:gdLst/>
              <a:ahLst/>
              <a:cxnLst/>
              <a:rect l="l" t="t" r="r" b="b"/>
              <a:pathLst>
                <a:path w="2524" h="2135" extrusionOk="0">
                  <a:moveTo>
                    <a:pt x="1349" y="1"/>
                  </a:moveTo>
                  <a:cubicBezTo>
                    <a:pt x="998" y="1"/>
                    <a:pt x="644" y="171"/>
                    <a:pt x="433" y="530"/>
                  </a:cubicBezTo>
                  <a:cubicBezTo>
                    <a:pt x="0" y="1263"/>
                    <a:pt x="547" y="2135"/>
                    <a:pt x="1331" y="2135"/>
                  </a:cubicBezTo>
                  <a:cubicBezTo>
                    <a:pt x="1422" y="2135"/>
                    <a:pt x="1516" y="2123"/>
                    <a:pt x="1612" y="2098"/>
                  </a:cubicBezTo>
                  <a:cubicBezTo>
                    <a:pt x="2188" y="1951"/>
                    <a:pt x="2523" y="1374"/>
                    <a:pt x="2376" y="798"/>
                  </a:cubicBezTo>
                  <a:cubicBezTo>
                    <a:pt x="2240" y="279"/>
                    <a:pt x="1797" y="1"/>
                    <a:pt x="1349"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41"/>
            <p:cNvSpPr/>
            <p:nvPr/>
          </p:nvSpPr>
          <p:spPr>
            <a:xfrm>
              <a:off x="6457200" y="1578213"/>
              <a:ext cx="31525" cy="113950"/>
            </a:xfrm>
            <a:custGeom>
              <a:avLst/>
              <a:gdLst/>
              <a:ahLst/>
              <a:cxnLst/>
              <a:rect l="l" t="t" r="r" b="b"/>
              <a:pathLst>
                <a:path w="1261" h="4558" fill="none" extrusionOk="0">
                  <a:moveTo>
                    <a:pt x="1260" y="1"/>
                  </a:moveTo>
                  <a:lnTo>
                    <a:pt x="0" y="4557"/>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41"/>
            <p:cNvSpPr/>
            <p:nvPr/>
          </p:nvSpPr>
          <p:spPr>
            <a:xfrm>
              <a:off x="6472600" y="1564613"/>
              <a:ext cx="33875" cy="28575"/>
            </a:xfrm>
            <a:custGeom>
              <a:avLst/>
              <a:gdLst/>
              <a:ahLst/>
              <a:cxnLst/>
              <a:rect l="l" t="t" r="r" b="b"/>
              <a:pathLst>
                <a:path w="1355" h="1143" extrusionOk="0">
                  <a:moveTo>
                    <a:pt x="639" y="1"/>
                  </a:moveTo>
                  <a:cubicBezTo>
                    <a:pt x="397" y="1"/>
                    <a:pt x="156" y="148"/>
                    <a:pt x="81" y="424"/>
                  </a:cubicBezTo>
                  <a:cubicBezTo>
                    <a:pt x="1" y="719"/>
                    <a:pt x="175" y="1041"/>
                    <a:pt x="483" y="1121"/>
                  </a:cubicBezTo>
                  <a:cubicBezTo>
                    <a:pt x="537" y="1136"/>
                    <a:pt x="590" y="1142"/>
                    <a:pt x="641" y="1142"/>
                  </a:cubicBezTo>
                  <a:cubicBezTo>
                    <a:pt x="1059" y="1142"/>
                    <a:pt x="1355" y="684"/>
                    <a:pt x="1140" y="290"/>
                  </a:cubicBezTo>
                  <a:cubicBezTo>
                    <a:pt x="1027" y="94"/>
                    <a:pt x="833" y="1"/>
                    <a:pt x="63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41"/>
            <p:cNvSpPr/>
            <p:nvPr/>
          </p:nvSpPr>
          <p:spPr>
            <a:xfrm>
              <a:off x="6440800" y="1677238"/>
              <a:ext cx="34850" cy="28775"/>
            </a:xfrm>
            <a:custGeom>
              <a:avLst/>
              <a:gdLst/>
              <a:ahLst/>
              <a:cxnLst/>
              <a:rect l="l" t="t" r="r" b="b"/>
              <a:pathLst>
                <a:path w="1394" h="1151" extrusionOk="0">
                  <a:moveTo>
                    <a:pt x="666" y="0"/>
                  </a:moveTo>
                  <a:cubicBezTo>
                    <a:pt x="414" y="0"/>
                    <a:pt x="185" y="164"/>
                    <a:pt x="107" y="422"/>
                  </a:cubicBezTo>
                  <a:cubicBezTo>
                    <a:pt x="1" y="816"/>
                    <a:pt x="309" y="1151"/>
                    <a:pt x="661" y="1151"/>
                  </a:cubicBezTo>
                  <a:cubicBezTo>
                    <a:pt x="753" y="1151"/>
                    <a:pt x="847" y="1128"/>
                    <a:pt x="938" y="1079"/>
                  </a:cubicBezTo>
                  <a:cubicBezTo>
                    <a:pt x="1393" y="824"/>
                    <a:pt x="1300" y="154"/>
                    <a:pt x="817" y="20"/>
                  </a:cubicBezTo>
                  <a:cubicBezTo>
                    <a:pt x="767" y="7"/>
                    <a:pt x="716" y="0"/>
                    <a:pt x="666"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41"/>
            <p:cNvSpPr/>
            <p:nvPr/>
          </p:nvSpPr>
          <p:spPr>
            <a:xfrm>
              <a:off x="6459825" y="1533988"/>
              <a:ext cx="63400" cy="53425"/>
            </a:xfrm>
            <a:custGeom>
              <a:avLst/>
              <a:gdLst/>
              <a:ahLst/>
              <a:cxnLst/>
              <a:rect l="l" t="t" r="r" b="b"/>
              <a:pathLst>
                <a:path w="2536" h="2137" extrusionOk="0">
                  <a:moveTo>
                    <a:pt x="1340" y="0"/>
                  </a:moveTo>
                  <a:cubicBezTo>
                    <a:pt x="560" y="0"/>
                    <a:pt x="1" y="856"/>
                    <a:pt x="418" y="1596"/>
                  </a:cubicBezTo>
                  <a:cubicBezTo>
                    <a:pt x="626" y="1963"/>
                    <a:pt x="983" y="2137"/>
                    <a:pt x="1339" y="2137"/>
                  </a:cubicBezTo>
                  <a:cubicBezTo>
                    <a:pt x="1787" y="2137"/>
                    <a:pt x="2233" y="1862"/>
                    <a:pt x="2375" y="1354"/>
                  </a:cubicBezTo>
                  <a:cubicBezTo>
                    <a:pt x="2535" y="778"/>
                    <a:pt x="2200" y="189"/>
                    <a:pt x="1638" y="41"/>
                  </a:cubicBezTo>
                  <a:cubicBezTo>
                    <a:pt x="1536" y="13"/>
                    <a:pt x="1436" y="0"/>
                    <a:pt x="1340"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41"/>
            <p:cNvSpPr/>
            <p:nvPr/>
          </p:nvSpPr>
          <p:spPr>
            <a:xfrm>
              <a:off x="6352675" y="1642538"/>
              <a:ext cx="60325" cy="61350"/>
            </a:xfrm>
            <a:custGeom>
              <a:avLst/>
              <a:gdLst/>
              <a:ahLst/>
              <a:cxnLst/>
              <a:rect l="l" t="t" r="r" b="b"/>
              <a:pathLst>
                <a:path w="2413" h="2454" fill="none" extrusionOk="0">
                  <a:moveTo>
                    <a:pt x="0" y="1"/>
                  </a:moveTo>
                  <a:lnTo>
                    <a:pt x="2413" y="2453"/>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41"/>
            <p:cNvSpPr/>
            <p:nvPr/>
          </p:nvSpPr>
          <p:spPr>
            <a:xfrm>
              <a:off x="6333900" y="1628463"/>
              <a:ext cx="38225" cy="28775"/>
            </a:xfrm>
            <a:custGeom>
              <a:avLst/>
              <a:gdLst/>
              <a:ahLst/>
              <a:cxnLst/>
              <a:rect l="l" t="t" r="r" b="b"/>
              <a:pathLst>
                <a:path w="1529" h="1151" extrusionOk="0">
                  <a:moveTo>
                    <a:pt x="765" y="1"/>
                  </a:moveTo>
                  <a:cubicBezTo>
                    <a:pt x="256" y="1"/>
                    <a:pt x="1" y="617"/>
                    <a:pt x="363" y="979"/>
                  </a:cubicBezTo>
                  <a:cubicBezTo>
                    <a:pt x="477" y="1093"/>
                    <a:pt x="624" y="1150"/>
                    <a:pt x="770" y="1150"/>
                  </a:cubicBezTo>
                  <a:cubicBezTo>
                    <a:pt x="916" y="1150"/>
                    <a:pt x="1060" y="1093"/>
                    <a:pt x="1167" y="979"/>
                  </a:cubicBezTo>
                  <a:cubicBezTo>
                    <a:pt x="1529" y="617"/>
                    <a:pt x="1274" y="1"/>
                    <a:pt x="765"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41"/>
            <p:cNvSpPr/>
            <p:nvPr/>
          </p:nvSpPr>
          <p:spPr>
            <a:xfrm>
              <a:off x="6396550" y="1688888"/>
              <a:ext cx="30175" cy="28625"/>
            </a:xfrm>
            <a:custGeom>
              <a:avLst/>
              <a:gdLst/>
              <a:ahLst/>
              <a:cxnLst/>
              <a:rect l="l" t="t" r="r" b="b"/>
              <a:pathLst>
                <a:path w="1207" h="1145" extrusionOk="0">
                  <a:moveTo>
                    <a:pt x="631" y="0"/>
                  </a:moveTo>
                  <a:cubicBezTo>
                    <a:pt x="490" y="0"/>
                    <a:pt x="346" y="53"/>
                    <a:pt x="229" y="170"/>
                  </a:cubicBezTo>
                  <a:cubicBezTo>
                    <a:pt x="1" y="385"/>
                    <a:pt x="1" y="747"/>
                    <a:pt x="229" y="974"/>
                  </a:cubicBezTo>
                  <a:cubicBezTo>
                    <a:pt x="346" y="1092"/>
                    <a:pt x="490" y="1144"/>
                    <a:pt x="631" y="1144"/>
                  </a:cubicBezTo>
                  <a:cubicBezTo>
                    <a:pt x="926" y="1144"/>
                    <a:pt x="1207" y="916"/>
                    <a:pt x="1207" y="572"/>
                  </a:cubicBezTo>
                  <a:cubicBezTo>
                    <a:pt x="1207" y="228"/>
                    <a:pt x="926" y="0"/>
                    <a:pt x="63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41"/>
            <p:cNvSpPr/>
            <p:nvPr/>
          </p:nvSpPr>
          <p:spPr>
            <a:xfrm>
              <a:off x="6206275" y="1638188"/>
              <a:ext cx="84100" cy="82775"/>
            </a:xfrm>
            <a:custGeom>
              <a:avLst/>
              <a:gdLst/>
              <a:ahLst/>
              <a:cxnLst/>
              <a:rect l="l" t="t" r="r" b="b"/>
              <a:pathLst>
                <a:path w="3364" h="3311" fill="none" extrusionOk="0">
                  <a:moveTo>
                    <a:pt x="0" y="3311"/>
                  </a:moveTo>
                  <a:lnTo>
                    <a:pt x="3364"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41"/>
            <p:cNvSpPr/>
            <p:nvPr/>
          </p:nvSpPr>
          <p:spPr>
            <a:xfrm>
              <a:off x="6192525" y="1705963"/>
              <a:ext cx="29850" cy="28875"/>
            </a:xfrm>
            <a:custGeom>
              <a:avLst/>
              <a:gdLst/>
              <a:ahLst/>
              <a:cxnLst/>
              <a:rect l="l" t="t" r="r" b="b"/>
              <a:pathLst>
                <a:path w="1194" h="1155" extrusionOk="0">
                  <a:moveTo>
                    <a:pt x="576" y="1"/>
                  </a:moveTo>
                  <a:cubicBezTo>
                    <a:pt x="282" y="1"/>
                    <a:pt x="1" y="229"/>
                    <a:pt x="1" y="573"/>
                  </a:cubicBezTo>
                  <a:cubicBezTo>
                    <a:pt x="1" y="920"/>
                    <a:pt x="287" y="1155"/>
                    <a:pt x="584" y="1155"/>
                  </a:cubicBezTo>
                  <a:cubicBezTo>
                    <a:pt x="723" y="1155"/>
                    <a:pt x="864" y="1103"/>
                    <a:pt x="979" y="988"/>
                  </a:cubicBezTo>
                  <a:cubicBezTo>
                    <a:pt x="1193" y="760"/>
                    <a:pt x="1193" y="399"/>
                    <a:pt x="979" y="171"/>
                  </a:cubicBezTo>
                  <a:cubicBezTo>
                    <a:pt x="862" y="53"/>
                    <a:pt x="717" y="1"/>
                    <a:pt x="57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41"/>
            <p:cNvSpPr/>
            <p:nvPr/>
          </p:nvSpPr>
          <p:spPr>
            <a:xfrm>
              <a:off x="6270600" y="1624463"/>
              <a:ext cx="38200" cy="28500"/>
            </a:xfrm>
            <a:custGeom>
              <a:avLst/>
              <a:gdLst/>
              <a:ahLst/>
              <a:cxnLst/>
              <a:rect l="l" t="t" r="r" b="b"/>
              <a:pathLst>
                <a:path w="1528" h="1140" extrusionOk="0">
                  <a:moveTo>
                    <a:pt x="764" y="0"/>
                  </a:moveTo>
                  <a:cubicBezTo>
                    <a:pt x="255" y="0"/>
                    <a:pt x="0" y="617"/>
                    <a:pt x="362" y="978"/>
                  </a:cubicBezTo>
                  <a:cubicBezTo>
                    <a:pt x="476" y="1086"/>
                    <a:pt x="623" y="1139"/>
                    <a:pt x="769" y="1139"/>
                  </a:cubicBezTo>
                  <a:cubicBezTo>
                    <a:pt x="915" y="1139"/>
                    <a:pt x="1059" y="1086"/>
                    <a:pt x="1166" y="978"/>
                  </a:cubicBezTo>
                  <a:cubicBezTo>
                    <a:pt x="1528" y="617"/>
                    <a:pt x="1273" y="0"/>
                    <a:pt x="76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41"/>
            <p:cNvSpPr/>
            <p:nvPr/>
          </p:nvSpPr>
          <p:spPr>
            <a:xfrm>
              <a:off x="6163725" y="1707113"/>
              <a:ext cx="56200" cy="53550"/>
            </a:xfrm>
            <a:custGeom>
              <a:avLst/>
              <a:gdLst/>
              <a:ahLst/>
              <a:cxnLst/>
              <a:rect l="l" t="t" r="r" b="b"/>
              <a:pathLst>
                <a:path w="2248" h="2142" extrusionOk="0">
                  <a:moveTo>
                    <a:pt x="1170" y="1"/>
                  </a:moveTo>
                  <a:cubicBezTo>
                    <a:pt x="909" y="1"/>
                    <a:pt x="644" y="97"/>
                    <a:pt x="429" y="312"/>
                  </a:cubicBezTo>
                  <a:cubicBezTo>
                    <a:pt x="0" y="728"/>
                    <a:pt x="0" y="1398"/>
                    <a:pt x="416" y="1827"/>
                  </a:cubicBezTo>
                  <a:cubicBezTo>
                    <a:pt x="629" y="2044"/>
                    <a:pt x="894" y="2142"/>
                    <a:pt x="1156" y="2142"/>
                  </a:cubicBezTo>
                  <a:cubicBezTo>
                    <a:pt x="1700" y="2142"/>
                    <a:pt x="2229" y="1719"/>
                    <a:pt x="2238" y="1076"/>
                  </a:cubicBezTo>
                  <a:cubicBezTo>
                    <a:pt x="2247" y="430"/>
                    <a:pt x="1719" y="1"/>
                    <a:pt x="1170"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41"/>
            <p:cNvSpPr/>
            <p:nvPr/>
          </p:nvSpPr>
          <p:spPr>
            <a:xfrm>
              <a:off x="6189175" y="1510888"/>
              <a:ext cx="96525" cy="68700"/>
            </a:xfrm>
            <a:custGeom>
              <a:avLst/>
              <a:gdLst/>
              <a:ahLst/>
              <a:cxnLst/>
              <a:rect l="l" t="t" r="r" b="b"/>
              <a:pathLst>
                <a:path w="3861" h="2748" fill="none" extrusionOk="0">
                  <a:moveTo>
                    <a:pt x="1" y="0"/>
                  </a:moveTo>
                  <a:lnTo>
                    <a:pt x="3860" y="2747"/>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41"/>
            <p:cNvSpPr/>
            <p:nvPr/>
          </p:nvSpPr>
          <p:spPr>
            <a:xfrm>
              <a:off x="6171100" y="1496963"/>
              <a:ext cx="37400" cy="28675"/>
            </a:xfrm>
            <a:custGeom>
              <a:avLst/>
              <a:gdLst/>
              <a:ahLst/>
              <a:cxnLst/>
              <a:rect l="l" t="t" r="r" b="b"/>
              <a:pathLst>
                <a:path w="1496" h="1147" extrusionOk="0">
                  <a:moveTo>
                    <a:pt x="754" y="0"/>
                  </a:moveTo>
                  <a:cubicBezTo>
                    <a:pt x="722" y="0"/>
                    <a:pt x="690" y="3"/>
                    <a:pt x="657" y="8"/>
                  </a:cubicBezTo>
                  <a:cubicBezTo>
                    <a:pt x="147" y="88"/>
                    <a:pt x="0" y="745"/>
                    <a:pt x="416" y="1040"/>
                  </a:cubicBezTo>
                  <a:cubicBezTo>
                    <a:pt x="514" y="1113"/>
                    <a:pt x="629" y="1147"/>
                    <a:pt x="744" y="1147"/>
                  </a:cubicBezTo>
                  <a:cubicBezTo>
                    <a:pt x="925" y="1147"/>
                    <a:pt x="1105" y="1061"/>
                    <a:pt x="1220" y="906"/>
                  </a:cubicBezTo>
                  <a:cubicBezTo>
                    <a:pt x="1495" y="517"/>
                    <a:pt x="1209" y="0"/>
                    <a:pt x="754"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41"/>
            <p:cNvSpPr/>
            <p:nvPr/>
          </p:nvSpPr>
          <p:spPr>
            <a:xfrm>
              <a:off x="6268925" y="1564813"/>
              <a:ext cx="32000" cy="28825"/>
            </a:xfrm>
            <a:custGeom>
              <a:avLst/>
              <a:gdLst/>
              <a:ahLst/>
              <a:cxnLst/>
              <a:rect l="l" t="t" r="r" b="b"/>
              <a:pathLst>
                <a:path w="1280" h="1153" extrusionOk="0">
                  <a:moveTo>
                    <a:pt x="648" y="1"/>
                  </a:moveTo>
                  <a:cubicBezTo>
                    <a:pt x="477" y="1"/>
                    <a:pt x="305" y="77"/>
                    <a:pt x="188" y="242"/>
                  </a:cubicBezTo>
                  <a:cubicBezTo>
                    <a:pt x="0" y="497"/>
                    <a:pt x="54" y="858"/>
                    <a:pt x="322" y="1046"/>
                  </a:cubicBezTo>
                  <a:cubicBezTo>
                    <a:pt x="425" y="1120"/>
                    <a:pt x="538" y="1152"/>
                    <a:pt x="648" y="1152"/>
                  </a:cubicBezTo>
                  <a:cubicBezTo>
                    <a:pt x="978" y="1152"/>
                    <a:pt x="1280" y="855"/>
                    <a:pt x="1220" y="483"/>
                  </a:cubicBezTo>
                  <a:cubicBezTo>
                    <a:pt x="1163" y="176"/>
                    <a:pt x="907" y="1"/>
                    <a:pt x="648"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41"/>
            <p:cNvSpPr/>
            <p:nvPr/>
          </p:nvSpPr>
          <p:spPr>
            <a:xfrm>
              <a:off x="6139875" y="1473613"/>
              <a:ext cx="69425" cy="53450"/>
            </a:xfrm>
            <a:custGeom>
              <a:avLst/>
              <a:gdLst/>
              <a:ahLst/>
              <a:cxnLst/>
              <a:rect l="l" t="t" r="r" b="b"/>
              <a:pathLst>
                <a:path w="2777" h="2138" extrusionOk="0">
                  <a:moveTo>
                    <a:pt x="1374" y="0"/>
                  </a:moveTo>
                  <a:cubicBezTo>
                    <a:pt x="1045" y="0"/>
                    <a:pt x="722" y="155"/>
                    <a:pt x="512" y="446"/>
                  </a:cubicBezTo>
                  <a:cubicBezTo>
                    <a:pt x="0" y="1170"/>
                    <a:pt x="535" y="2137"/>
                    <a:pt x="1368" y="2137"/>
                  </a:cubicBezTo>
                  <a:cubicBezTo>
                    <a:pt x="1429" y="2137"/>
                    <a:pt x="1493" y="2132"/>
                    <a:pt x="1557" y="2121"/>
                  </a:cubicBezTo>
                  <a:cubicBezTo>
                    <a:pt x="2495" y="1960"/>
                    <a:pt x="2777" y="754"/>
                    <a:pt x="2000" y="205"/>
                  </a:cubicBezTo>
                  <a:cubicBezTo>
                    <a:pt x="1808" y="67"/>
                    <a:pt x="1590" y="0"/>
                    <a:pt x="1374"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41"/>
            <p:cNvSpPr/>
            <p:nvPr/>
          </p:nvSpPr>
          <p:spPr>
            <a:xfrm>
              <a:off x="6342625" y="1458963"/>
              <a:ext cx="50275" cy="105875"/>
            </a:xfrm>
            <a:custGeom>
              <a:avLst/>
              <a:gdLst/>
              <a:ahLst/>
              <a:cxnLst/>
              <a:rect l="l" t="t" r="r" b="b"/>
              <a:pathLst>
                <a:path w="2011" h="4235" fill="none" extrusionOk="0">
                  <a:moveTo>
                    <a:pt x="2010" y="0"/>
                  </a:moveTo>
                  <a:lnTo>
                    <a:pt x="0" y="4235"/>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41"/>
            <p:cNvSpPr/>
            <p:nvPr/>
          </p:nvSpPr>
          <p:spPr>
            <a:xfrm>
              <a:off x="6376450" y="1445113"/>
              <a:ext cx="33150" cy="28650"/>
            </a:xfrm>
            <a:custGeom>
              <a:avLst/>
              <a:gdLst/>
              <a:ahLst/>
              <a:cxnLst/>
              <a:rect l="l" t="t" r="r" b="b"/>
              <a:pathLst>
                <a:path w="1326" h="1146" extrusionOk="0">
                  <a:moveTo>
                    <a:pt x="651" y="1"/>
                  </a:moveTo>
                  <a:cubicBezTo>
                    <a:pt x="444" y="1"/>
                    <a:pt x="237" y="108"/>
                    <a:pt x="135" y="326"/>
                  </a:cubicBezTo>
                  <a:cubicBezTo>
                    <a:pt x="1" y="608"/>
                    <a:pt x="121" y="956"/>
                    <a:pt x="403" y="1090"/>
                  </a:cubicBezTo>
                  <a:cubicBezTo>
                    <a:pt x="486" y="1128"/>
                    <a:pt x="570" y="1146"/>
                    <a:pt x="651" y="1146"/>
                  </a:cubicBezTo>
                  <a:cubicBezTo>
                    <a:pt x="1023" y="1146"/>
                    <a:pt x="1326" y="776"/>
                    <a:pt x="1194" y="380"/>
                  </a:cubicBezTo>
                  <a:cubicBezTo>
                    <a:pt x="1103" y="128"/>
                    <a:pt x="877" y="1"/>
                    <a:pt x="65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41"/>
            <p:cNvSpPr/>
            <p:nvPr/>
          </p:nvSpPr>
          <p:spPr>
            <a:xfrm>
              <a:off x="6325275" y="1549713"/>
              <a:ext cx="35450" cy="28750"/>
            </a:xfrm>
            <a:custGeom>
              <a:avLst/>
              <a:gdLst/>
              <a:ahLst/>
              <a:cxnLst/>
              <a:rect l="l" t="t" r="r" b="b"/>
              <a:pathLst>
                <a:path w="1418" h="1150" extrusionOk="0">
                  <a:moveTo>
                    <a:pt x="707" y="1"/>
                  </a:moveTo>
                  <a:cubicBezTo>
                    <a:pt x="492" y="1"/>
                    <a:pt x="282" y="123"/>
                    <a:pt x="185" y="337"/>
                  </a:cubicBezTo>
                  <a:cubicBezTo>
                    <a:pt x="1" y="728"/>
                    <a:pt x="302" y="1150"/>
                    <a:pt x="696" y="1150"/>
                  </a:cubicBezTo>
                  <a:cubicBezTo>
                    <a:pt x="761" y="1150"/>
                    <a:pt x="828" y="1138"/>
                    <a:pt x="895" y="1114"/>
                  </a:cubicBezTo>
                  <a:cubicBezTo>
                    <a:pt x="1378" y="953"/>
                    <a:pt x="1418" y="283"/>
                    <a:pt x="949" y="55"/>
                  </a:cubicBezTo>
                  <a:cubicBezTo>
                    <a:pt x="872" y="18"/>
                    <a:pt x="789" y="1"/>
                    <a:pt x="707"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41"/>
            <p:cNvSpPr/>
            <p:nvPr/>
          </p:nvSpPr>
          <p:spPr>
            <a:xfrm>
              <a:off x="6369550" y="1414663"/>
              <a:ext cx="62200" cy="53450"/>
            </a:xfrm>
            <a:custGeom>
              <a:avLst/>
              <a:gdLst/>
              <a:ahLst/>
              <a:cxnLst/>
              <a:rect l="l" t="t" r="r" b="b"/>
              <a:pathLst>
                <a:path w="2488" h="2138" extrusionOk="0">
                  <a:moveTo>
                    <a:pt x="1256" y="0"/>
                  </a:moveTo>
                  <a:cubicBezTo>
                    <a:pt x="571" y="0"/>
                    <a:pt x="0" y="690"/>
                    <a:pt x="263" y="1424"/>
                  </a:cubicBezTo>
                  <a:cubicBezTo>
                    <a:pt x="432" y="1895"/>
                    <a:pt x="852" y="2137"/>
                    <a:pt x="1273" y="2137"/>
                  </a:cubicBezTo>
                  <a:cubicBezTo>
                    <a:pt x="1654" y="2137"/>
                    <a:pt x="2036" y="1938"/>
                    <a:pt x="2233" y="1531"/>
                  </a:cubicBezTo>
                  <a:cubicBezTo>
                    <a:pt x="2488" y="995"/>
                    <a:pt x="2260" y="365"/>
                    <a:pt x="1724" y="110"/>
                  </a:cubicBezTo>
                  <a:cubicBezTo>
                    <a:pt x="1568" y="35"/>
                    <a:pt x="1409" y="0"/>
                    <a:pt x="1256"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41"/>
            <p:cNvSpPr/>
            <p:nvPr/>
          </p:nvSpPr>
          <p:spPr>
            <a:xfrm>
              <a:off x="6351325" y="1963488"/>
              <a:ext cx="30850" cy="111250"/>
            </a:xfrm>
            <a:custGeom>
              <a:avLst/>
              <a:gdLst/>
              <a:ahLst/>
              <a:cxnLst/>
              <a:rect l="l" t="t" r="r" b="b"/>
              <a:pathLst>
                <a:path w="1234" h="4450" fill="none" extrusionOk="0">
                  <a:moveTo>
                    <a:pt x="1" y="4450"/>
                  </a:moveTo>
                  <a:lnTo>
                    <a:pt x="1234" y="1"/>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41"/>
            <p:cNvSpPr/>
            <p:nvPr/>
          </p:nvSpPr>
          <p:spPr>
            <a:xfrm>
              <a:off x="6333575" y="2059463"/>
              <a:ext cx="33850" cy="28875"/>
            </a:xfrm>
            <a:custGeom>
              <a:avLst/>
              <a:gdLst/>
              <a:ahLst/>
              <a:cxnLst/>
              <a:rect l="l" t="t" r="r" b="b"/>
              <a:pathLst>
                <a:path w="1354" h="1155" extrusionOk="0">
                  <a:moveTo>
                    <a:pt x="717" y="0"/>
                  </a:moveTo>
                  <a:cubicBezTo>
                    <a:pt x="298" y="0"/>
                    <a:pt x="1" y="470"/>
                    <a:pt x="228" y="866"/>
                  </a:cubicBezTo>
                  <a:cubicBezTo>
                    <a:pt x="335" y="1062"/>
                    <a:pt x="526" y="1155"/>
                    <a:pt x="718" y="1155"/>
                  </a:cubicBezTo>
                  <a:cubicBezTo>
                    <a:pt x="958" y="1155"/>
                    <a:pt x="1199" y="1008"/>
                    <a:pt x="1274" y="732"/>
                  </a:cubicBezTo>
                  <a:cubicBezTo>
                    <a:pt x="1354" y="423"/>
                    <a:pt x="1180" y="115"/>
                    <a:pt x="872" y="21"/>
                  </a:cubicBezTo>
                  <a:cubicBezTo>
                    <a:pt x="819" y="7"/>
                    <a:pt x="767" y="0"/>
                    <a:pt x="717"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41"/>
            <p:cNvSpPr/>
            <p:nvPr/>
          </p:nvSpPr>
          <p:spPr>
            <a:xfrm>
              <a:off x="6363725" y="1949838"/>
              <a:ext cx="34850" cy="28575"/>
            </a:xfrm>
            <a:custGeom>
              <a:avLst/>
              <a:gdLst/>
              <a:ahLst/>
              <a:cxnLst/>
              <a:rect l="l" t="t" r="r" b="b"/>
              <a:pathLst>
                <a:path w="1394" h="1143" extrusionOk="0">
                  <a:moveTo>
                    <a:pt x="731" y="1"/>
                  </a:moveTo>
                  <a:cubicBezTo>
                    <a:pt x="636" y="1"/>
                    <a:pt x="538" y="25"/>
                    <a:pt x="443" y="78"/>
                  </a:cubicBezTo>
                  <a:cubicBezTo>
                    <a:pt x="1" y="332"/>
                    <a:pt x="81" y="989"/>
                    <a:pt x="577" y="1123"/>
                  </a:cubicBezTo>
                  <a:cubicBezTo>
                    <a:pt x="628" y="1136"/>
                    <a:pt x="679" y="1143"/>
                    <a:pt x="729" y="1143"/>
                  </a:cubicBezTo>
                  <a:cubicBezTo>
                    <a:pt x="981" y="1143"/>
                    <a:pt x="1209" y="981"/>
                    <a:pt x="1287" y="734"/>
                  </a:cubicBezTo>
                  <a:cubicBezTo>
                    <a:pt x="1393" y="342"/>
                    <a:pt x="1088" y="1"/>
                    <a:pt x="731"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41"/>
            <p:cNvSpPr/>
            <p:nvPr/>
          </p:nvSpPr>
          <p:spPr>
            <a:xfrm>
              <a:off x="6316150" y="2068388"/>
              <a:ext cx="63400" cy="53600"/>
            </a:xfrm>
            <a:custGeom>
              <a:avLst/>
              <a:gdLst/>
              <a:ahLst/>
              <a:cxnLst/>
              <a:rect l="l" t="t" r="r" b="b"/>
              <a:pathLst>
                <a:path w="2536" h="2144" extrusionOk="0">
                  <a:moveTo>
                    <a:pt x="1193" y="1"/>
                  </a:moveTo>
                  <a:cubicBezTo>
                    <a:pt x="743" y="1"/>
                    <a:pt x="296" y="275"/>
                    <a:pt x="161" y="790"/>
                  </a:cubicBezTo>
                  <a:cubicBezTo>
                    <a:pt x="1" y="1353"/>
                    <a:pt x="336" y="1942"/>
                    <a:pt x="899" y="2103"/>
                  </a:cubicBezTo>
                  <a:cubicBezTo>
                    <a:pt x="999" y="2131"/>
                    <a:pt x="1098" y="2144"/>
                    <a:pt x="1193" y="2144"/>
                  </a:cubicBezTo>
                  <a:cubicBezTo>
                    <a:pt x="1975" y="2144"/>
                    <a:pt x="2536" y="1276"/>
                    <a:pt x="2118" y="535"/>
                  </a:cubicBezTo>
                  <a:cubicBezTo>
                    <a:pt x="1910" y="174"/>
                    <a:pt x="1550" y="1"/>
                    <a:pt x="1193"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41"/>
            <p:cNvSpPr/>
            <p:nvPr/>
          </p:nvSpPr>
          <p:spPr>
            <a:xfrm>
              <a:off x="6426375" y="1952113"/>
              <a:ext cx="81100" cy="82100"/>
            </a:xfrm>
            <a:custGeom>
              <a:avLst/>
              <a:gdLst/>
              <a:ahLst/>
              <a:cxnLst/>
              <a:rect l="l" t="t" r="r" b="b"/>
              <a:pathLst>
                <a:path w="3244" h="3284" fill="none" extrusionOk="0">
                  <a:moveTo>
                    <a:pt x="3244" y="3283"/>
                  </a:moveTo>
                  <a:lnTo>
                    <a:pt x="1" y="0"/>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41"/>
            <p:cNvSpPr/>
            <p:nvPr/>
          </p:nvSpPr>
          <p:spPr>
            <a:xfrm>
              <a:off x="6487675" y="2019538"/>
              <a:ext cx="38575" cy="28750"/>
            </a:xfrm>
            <a:custGeom>
              <a:avLst/>
              <a:gdLst/>
              <a:ahLst/>
              <a:cxnLst/>
              <a:rect l="l" t="t" r="r" b="b"/>
              <a:pathLst>
                <a:path w="1543" h="1150" extrusionOk="0">
                  <a:moveTo>
                    <a:pt x="771" y="0"/>
                  </a:moveTo>
                  <a:cubicBezTo>
                    <a:pt x="624" y="0"/>
                    <a:pt x="477" y="57"/>
                    <a:pt x="363" y="171"/>
                  </a:cubicBezTo>
                  <a:cubicBezTo>
                    <a:pt x="1" y="533"/>
                    <a:pt x="256" y="1149"/>
                    <a:pt x="778" y="1149"/>
                  </a:cubicBezTo>
                  <a:cubicBezTo>
                    <a:pt x="1287" y="1149"/>
                    <a:pt x="1542" y="533"/>
                    <a:pt x="1180" y="171"/>
                  </a:cubicBezTo>
                  <a:cubicBezTo>
                    <a:pt x="1066" y="57"/>
                    <a:pt x="919" y="0"/>
                    <a:pt x="771"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41"/>
            <p:cNvSpPr/>
            <p:nvPr/>
          </p:nvSpPr>
          <p:spPr>
            <a:xfrm>
              <a:off x="6412650" y="1938138"/>
              <a:ext cx="30175" cy="28950"/>
            </a:xfrm>
            <a:custGeom>
              <a:avLst/>
              <a:gdLst/>
              <a:ahLst/>
              <a:cxnLst/>
              <a:rect l="l" t="t" r="r" b="b"/>
              <a:pathLst>
                <a:path w="1207" h="1158" extrusionOk="0">
                  <a:moveTo>
                    <a:pt x="586" y="1"/>
                  </a:moveTo>
                  <a:cubicBezTo>
                    <a:pt x="288" y="1"/>
                    <a:pt x="0" y="229"/>
                    <a:pt x="0" y="573"/>
                  </a:cubicBezTo>
                  <a:cubicBezTo>
                    <a:pt x="0" y="926"/>
                    <a:pt x="289" y="1157"/>
                    <a:pt x="588" y="1157"/>
                  </a:cubicBezTo>
                  <a:cubicBezTo>
                    <a:pt x="730" y="1157"/>
                    <a:pt x="875" y="1105"/>
                    <a:pt x="992" y="988"/>
                  </a:cubicBezTo>
                  <a:cubicBezTo>
                    <a:pt x="1206" y="760"/>
                    <a:pt x="1206" y="398"/>
                    <a:pt x="992" y="171"/>
                  </a:cubicBezTo>
                  <a:cubicBezTo>
                    <a:pt x="874" y="53"/>
                    <a:pt x="729" y="1"/>
                    <a:pt x="586"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41"/>
            <p:cNvSpPr/>
            <p:nvPr/>
          </p:nvSpPr>
          <p:spPr>
            <a:xfrm>
              <a:off x="6486450" y="2022788"/>
              <a:ext cx="71275" cy="53225"/>
            </a:xfrm>
            <a:custGeom>
              <a:avLst/>
              <a:gdLst/>
              <a:ahLst/>
              <a:cxnLst/>
              <a:rect l="l" t="t" r="r" b="b"/>
              <a:pathLst>
                <a:path w="2851" h="2129" extrusionOk="0">
                  <a:moveTo>
                    <a:pt x="1414" y="1"/>
                  </a:moveTo>
                  <a:cubicBezTo>
                    <a:pt x="473" y="1"/>
                    <a:pt x="0" y="1144"/>
                    <a:pt x="666" y="1810"/>
                  </a:cubicBezTo>
                  <a:cubicBezTo>
                    <a:pt x="877" y="2021"/>
                    <a:pt x="1154" y="2128"/>
                    <a:pt x="1432" y="2128"/>
                  </a:cubicBezTo>
                  <a:cubicBezTo>
                    <a:pt x="1700" y="2128"/>
                    <a:pt x="1970" y="2028"/>
                    <a:pt x="2181" y="1823"/>
                  </a:cubicBezTo>
                  <a:cubicBezTo>
                    <a:pt x="2851" y="1153"/>
                    <a:pt x="2382" y="1"/>
                    <a:pt x="1430" y="1"/>
                  </a:cubicBezTo>
                  <a:cubicBezTo>
                    <a:pt x="1425" y="1"/>
                    <a:pt x="1419" y="1"/>
                    <a:pt x="1414"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41"/>
            <p:cNvSpPr/>
            <p:nvPr/>
          </p:nvSpPr>
          <p:spPr>
            <a:xfrm>
              <a:off x="6280650" y="1803688"/>
              <a:ext cx="81750" cy="83125"/>
            </a:xfrm>
            <a:custGeom>
              <a:avLst/>
              <a:gdLst/>
              <a:ahLst/>
              <a:cxnLst/>
              <a:rect l="l" t="t" r="r" b="b"/>
              <a:pathLst>
                <a:path w="3270" h="3325" fill="none" extrusionOk="0">
                  <a:moveTo>
                    <a:pt x="0" y="1"/>
                  </a:moveTo>
                  <a:lnTo>
                    <a:pt x="3270" y="3324"/>
                  </a:lnTo>
                </a:path>
              </a:pathLst>
            </a:custGeom>
            <a:noFill/>
            <a:ln w="9375" cap="flat" cmpd="sng">
              <a:solidFill>
                <a:srgbClr val="383536"/>
              </a:solidFill>
              <a:prstDash val="solid"/>
              <a:miter lim="134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41"/>
            <p:cNvSpPr/>
            <p:nvPr/>
          </p:nvSpPr>
          <p:spPr>
            <a:xfrm>
              <a:off x="6261875" y="1789963"/>
              <a:ext cx="38225" cy="28500"/>
            </a:xfrm>
            <a:custGeom>
              <a:avLst/>
              <a:gdLst/>
              <a:ahLst/>
              <a:cxnLst/>
              <a:rect l="l" t="t" r="r" b="b"/>
              <a:pathLst>
                <a:path w="1529" h="1140" extrusionOk="0">
                  <a:moveTo>
                    <a:pt x="765" y="0"/>
                  </a:moveTo>
                  <a:cubicBezTo>
                    <a:pt x="255" y="0"/>
                    <a:pt x="1" y="617"/>
                    <a:pt x="363" y="978"/>
                  </a:cubicBezTo>
                  <a:cubicBezTo>
                    <a:pt x="470" y="1086"/>
                    <a:pt x="614" y="1139"/>
                    <a:pt x="760" y="1139"/>
                  </a:cubicBezTo>
                  <a:cubicBezTo>
                    <a:pt x="905" y="1139"/>
                    <a:pt x="1053" y="1086"/>
                    <a:pt x="1167" y="978"/>
                  </a:cubicBezTo>
                  <a:cubicBezTo>
                    <a:pt x="1528" y="617"/>
                    <a:pt x="1274" y="0"/>
                    <a:pt x="765" y="0"/>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41"/>
            <p:cNvSpPr/>
            <p:nvPr/>
          </p:nvSpPr>
          <p:spPr>
            <a:xfrm>
              <a:off x="6345975" y="1871813"/>
              <a:ext cx="30175" cy="28950"/>
            </a:xfrm>
            <a:custGeom>
              <a:avLst/>
              <a:gdLst/>
              <a:ahLst/>
              <a:cxnLst/>
              <a:rect l="l" t="t" r="r" b="b"/>
              <a:pathLst>
                <a:path w="1207" h="1158" extrusionOk="0">
                  <a:moveTo>
                    <a:pt x="629" y="1"/>
                  </a:moveTo>
                  <a:cubicBezTo>
                    <a:pt x="488" y="1"/>
                    <a:pt x="345" y="53"/>
                    <a:pt x="228" y="170"/>
                  </a:cubicBezTo>
                  <a:cubicBezTo>
                    <a:pt x="0" y="398"/>
                    <a:pt x="0" y="760"/>
                    <a:pt x="228" y="988"/>
                  </a:cubicBezTo>
                  <a:cubicBezTo>
                    <a:pt x="346" y="1105"/>
                    <a:pt x="490" y="1158"/>
                    <a:pt x="631" y="1158"/>
                  </a:cubicBezTo>
                  <a:cubicBezTo>
                    <a:pt x="925" y="1158"/>
                    <a:pt x="1206" y="930"/>
                    <a:pt x="1206" y="586"/>
                  </a:cubicBezTo>
                  <a:cubicBezTo>
                    <a:pt x="1206" y="232"/>
                    <a:pt x="924" y="1"/>
                    <a:pt x="629" y="1"/>
                  </a:cubicBez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41"/>
            <p:cNvSpPr/>
            <p:nvPr/>
          </p:nvSpPr>
          <p:spPr>
            <a:xfrm>
              <a:off x="6230725" y="1762888"/>
              <a:ext cx="71275" cy="53225"/>
            </a:xfrm>
            <a:custGeom>
              <a:avLst/>
              <a:gdLst/>
              <a:ahLst/>
              <a:cxnLst/>
              <a:rect l="l" t="t" r="r" b="b"/>
              <a:pathLst>
                <a:path w="2851" h="2129" extrusionOk="0">
                  <a:moveTo>
                    <a:pt x="1426" y="1"/>
                  </a:moveTo>
                  <a:cubicBezTo>
                    <a:pt x="1157" y="1"/>
                    <a:pt x="888" y="102"/>
                    <a:pt x="684" y="306"/>
                  </a:cubicBezTo>
                  <a:cubicBezTo>
                    <a:pt x="0" y="976"/>
                    <a:pt x="469" y="2128"/>
                    <a:pt x="1421" y="2128"/>
                  </a:cubicBezTo>
                  <a:cubicBezTo>
                    <a:pt x="1426" y="2129"/>
                    <a:pt x="1432" y="2129"/>
                    <a:pt x="1437" y="2129"/>
                  </a:cubicBezTo>
                  <a:cubicBezTo>
                    <a:pt x="2378" y="2129"/>
                    <a:pt x="2851" y="986"/>
                    <a:pt x="2185" y="319"/>
                  </a:cubicBezTo>
                  <a:cubicBezTo>
                    <a:pt x="1981" y="108"/>
                    <a:pt x="1704" y="1"/>
                    <a:pt x="1426"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41"/>
            <p:cNvSpPr/>
            <p:nvPr/>
          </p:nvSpPr>
          <p:spPr>
            <a:xfrm>
              <a:off x="6000900" y="1951338"/>
              <a:ext cx="126775" cy="107025"/>
            </a:xfrm>
            <a:custGeom>
              <a:avLst/>
              <a:gdLst/>
              <a:ahLst/>
              <a:cxnLst/>
              <a:rect l="l" t="t" r="r" b="b"/>
              <a:pathLst>
                <a:path w="5071" h="4281" extrusionOk="0">
                  <a:moveTo>
                    <a:pt x="2393" y="1"/>
                  </a:moveTo>
                  <a:cubicBezTo>
                    <a:pt x="1497" y="1"/>
                    <a:pt x="606" y="549"/>
                    <a:pt x="322" y="1572"/>
                  </a:cubicBezTo>
                  <a:cubicBezTo>
                    <a:pt x="0" y="2698"/>
                    <a:pt x="670" y="3877"/>
                    <a:pt x="1810" y="4199"/>
                  </a:cubicBezTo>
                  <a:cubicBezTo>
                    <a:pt x="2010" y="4255"/>
                    <a:pt x="2208" y="4281"/>
                    <a:pt x="2398" y="4281"/>
                  </a:cubicBezTo>
                  <a:cubicBezTo>
                    <a:pt x="3950" y="4281"/>
                    <a:pt x="5071" y="2556"/>
                    <a:pt x="4235" y="1077"/>
                  </a:cubicBezTo>
                  <a:cubicBezTo>
                    <a:pt x="3820" y="347"/>
                    <a:pt x="3105" y="1"/>
                    <a:pt x="2393"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41"/>
            <p:cNvSpPr/>
            <p:nvPr/>
          </p:nvSpPr>
          <p:spPr>
            <a:xfrm>
              <a:off x="6017975" y="1980063"/>
              <a:ext cx="29575" cy="24450"/>
            </a:xfrm>
            <a:custGeom>
              <a:avLst/>
              <a:gdLst/>
              <a:ahLst/>
              <a:cxnLst/>
              <a:rect l="l" t="t" r="r" b="b"/>
              <a:pathLst>
                <a:path w="1183" h="978" extrusionOk="0">
                  <a:moveTo>
                    <a:pt x="619" y="0"/>
                  </a:moveTo>
                  <a:cubicBezTo>
                    <a:pt x="574" y="0"/>
                    <a:pt x="528" y="7"/>
                    <a:pt x="483" y="21"/>
                  </a:cubicBezTo>
                  <a:cubicBezTo>
                    <a:pt x="68" y="142"/>
                    <a:pt x="1" y="705"/>
                    <a:pt x="376" y="919"/>
                  </a:cubicBezTo>
                  <a:cubicBezTo>
                    <a:pt x="454" y="960"/>
                    <a:pt x="534" y="978"/>
                    <a:pt x="611" y="978"/>
                  </a:cubicBezTo>
                  <a:cubicBezTo>
                    <a:pt x="919" y="978"/>
                    <a:pt x="1183" y="688"/>
                    <a:pt x="1086" y="356"/>
                  </a:cubicBezTo>
                  <a:cubicBezTo>
                    <a:pt x="1031" y="147"/>
                    <a:pt x="830" y="0"/>
                    <a:pt x="619"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41"/>
            <p:cNvSpPr/>
            <p:nvPr/>
          </p:nvSpPr>
          <p:spPr>
            <a:xfrm>
              <a:off x="6158700" y="1911813"/>
              <a:ext cx="126425" cy="107025"/>
            </a:xfrm>
            <a:custGeom>
              <a:avLst/>
              <a:gdLst/>
              <a:ahLst/>
              <a:cxnLst/>
              <a:rect l="l" t="t" r="r" b="b"/>
              <a:pathLst>
                <a:path w="5057" h="4281" extrusionOk="0">
                  <a:moveTo>
                    <a:pt x="2380" y="0"/>
                  </a:moveTo>
                  <a:cubicBezTo>
                    <a:pt x="1484" y="0"/>
                    <a:pt x="592" y="549"/>
                    <a:pt x="308" y="1572"/>
                  </a:cubicBezTo>
                  <a:cubicBezTo>
                    <a:pt x="0" y="2698"/>
                    <a:pt x="657" y="3877"/>
                    <a:pt x="1796" y="4199"/>
                  </a:cubicBezTo>
                  <a:cubicBezTo>
                    <a:pt x="1997" y="4254"/>
                    <a:pt x="2194" y="4280"/>
                    <a:pt x="2385" y="4280"/>
                  </a:cubicBezTo>
                  <a:cubicBezTo>
                    <a:pt x="3937" y="4280"/>
                    <a:pt x="5057" y="2556"/>
                    <a:pt x="4222" y="1076"/>
                  </a:cubicBezTo>
                  <a:cubicBezTo>
                    <a:pt x="3806" y="346"/>
                    <a:pt x="3092" y="0"/>
                    <a:pt x="2380" y="0"/>
                  </a:cubicBezTo>
                  <a:close/>
                </a:path>
              </a:pathLst>
            </a:custGeom>
            <a:solidFill>
              <a:srgbClr val="E6F0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41"/>
            <p:cNvSpPr/>
            <p:nvPr/>
          </p:nvSpPr>
          <p:spPr>
            <a:xfrm>
              <a:off x="6180475" y="1932938"/>
              <a:ext cx="29550" cy="24500"/>
            </a:xfrm>
            <a:custGeom>
              <a:avLst/>
              <a:gdLst/>
              <a:ahLst/>
              <a:cxnLst/>
              <a:rect l="l" t="t" r="r" b="b"/>
              <a:pathLst>
                <a:path w="1182" h="980" extrusionOk="0">
                  <a:moveTo>
                    <a:pt x="608" y="1"/>
                  </a:moveTo>
                  <a:cubicBezTo>
                    <a:pt x="566" y="1"/>
                    <a:pt x="524" y="6"/>
                    <a:pt x="483" y="17"/>
                  </a:cubicBezTo>
                  <a:cubicBezTo>
                    <a:pt x="67" y="137"/>
                    <a:pt x="0" y="700"/>
                    <a:pt x="376" y="915"/>
                  </a:cubicBezTo>
                  <a:cubicBezTo>
                    <a:pt x="457" y="960"/>
                    <a:pt x="541" y="980"/>
                    <a:pt x="621" y="980"/>
                  </a:cubicBezTo>
                  <a:cubicBezTo>
                    <a:pt x="925" y="980"/>
                    <a:pt x="1181" y="691"/>
                    <a:pt x="1086" y="352"/>
                  </a:cubicBezTo>
                  <a:cubicBezTo>
                    <a:pt x="1030" y="139"/>
                    <a:pt x="823" y="1"/>
                    <a:pt x="608"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41"/>
            <p:cNvSpPr/>
            <p:nvPr/>
          </p:nvSpPr>
          <p:spPr>
            <a:xfrm>
              <a:off x="6334925" y="1865838"/>
              <a:ext cx="118625" cy="106900"/>
            </a:xfrm>
            <a:custGeom>
              <a:avLst/>
              <a:gdLst/>
              <a:ahLst/>
              <a:cxnLst/>
              <a:rect l="l" t="t" r="r" b="b"/>
              <a:pathLst>
                <a:path w="4745" h="4276" extrusionOk="0">
                  <a:moveTo>
                    <a:pt x="2367" y="0"/>
                  </a:moveTo>
                  <a:cubicBezTo>
                    <a:pt x="1849" y="0"/>
                    <a:pt x="1331" y="189"/>
                    <a:pt x="925" y="570"/>
                  </a:cubicBezTo>
                  <a:cubicBezTo>
                    <a:pt x="54" y="1374"/>
                    <a:pt x="0" y="2728"/>
                    <a:pt x="804" y="3585"/>
                  </a:cubicBezTo>
                  <a:cubicBezTo>
                    <a:pt x="1227" y="4043"/>
                    <a:pt x="1802" y="4275"/>
                    <a:pt x="2377" y="4275"/>
                  </a:cubicBezTo>
                  <a:cubicBezTo>
                    <a:pt x="2895" y="4275"/>
                    <a:pt x="3413" y="4087"/>
                    <a:pt x="3819" y="3706"/>
                  </a:cubicBezTo>
                  <a:cubicBezTo>
                    <a:pt x="4690" y="2902"/>
                    <a:pt x="4744" y="1548"/>
                    <a:pt x="3940" y="691"/>
                  </a:cubicBezTo>
                  <a:cubicBezTo>
                    <a:pt x="3517" y="232"/>
                    <a:pt x="2942" y="0"/>
                    <a:pt x="2367" y="0"/>
                  </a:cubicBez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41"/>
            <p:cNvSpPr/>
            <p:nvPr/>
          </p:nvSpPr>
          <p:spPr>
            <a:xfrm>
              <a:off x="6354000" y="1882538"/>
              <a:ext cx="29550" cy="24325"/>
            </a:xfrm>
            <a:custGeom>
              <a:avLst/>
              <a:gdLst/>
              <a:ahLst/>
              <a:cxnLst/>
              <a:rect l="l" t="t" r="r" b="b"/>
              <a:pathLst>
                <a:path w="1182" h="973" extrusionOk="0">
                  <a:moveTo>
                    <a:pt x="630" y="1"/>
                  </a:moveTo>
                  <a:cubicBezTo>
                    <a:pt x="582" y="1"/>
                    <a:pt x="533" y="8"/>
                    <a:pt x="483" y="23"/>
                  </a:cubicBezTo>
                  <a:cubicBezTo>
                    <a:pt x="68" y="130"/>
                    <a:pt x="1" y="706"/>
                    <a:pt x="390" y="907"/>
                  </a:cubicBezTo>
                  <a:cubicBezTo>
                    <a:pt x="468" y="952"/>
                    <a:pt x="550" y="972"/>
                    <a:pt x="629" y="972"/>
                  </a:cubicBezTo>
                  <a:cubicBezTo>
                    <a:pt x="926" y="972"/>
                    <a:pt x="1182" y="686"/>
                    <a:pt x="1086" y="358"/>
                  </a:cubicBezTo>
                  <a:cubicBezTo>
                    <a:pt x="1032" y="139"/>
                    <a:pt x="843" y="1"/>
                    <a:pt x="630"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41"/>
            <p:cNvSpPr/>
            <p:nvPr/>
          </p:nvSpPr>
          <p:spPr>
            <a:xfrm>
              <a:off x="6385500" y="1682838"/>
              <a:ext cx="126775" cy="106850"/>
            </a:xfrm>
            <a:custGeom>
              <a:avLst/>
              <a:gdLst/>
              <a:ahLst/>
              <a:cxnLst/>
              <a:rect l="l" t="t" r="r" b="b"/>
              <a:pathLst>
                <a:path w="5071" h="4274" extrusionOk="0">
                  <a:moveTo>
                    <a:pt x="2384" y="1"/>
                  </a:moveTo>
                  <a:cubicBezTo>
                    <a:pt x="1492" y="1"/>
                    <a:pt x="605" y="545"/>
                    <a:pt x="322" y="1565"/>
                  </a:cubicBezTo>
                  <a:cubicBezTo>
                    <a:pt x="1" y="2704"/>
                    <a:pt x="671" y="3883"/>
                    <a:pt x="1810" y="4191"/>
                  </a:cubicBezTo>
                  <a:cubicBezTo>
                    <a:pt x="2012" y="4247"/>
                    <a:pt x="2210" y="4274"/>
                    <a:pt x="2402" y="4274"/>
                  </a:cubicBezTo>
                  <a:cubicBezTo>
                    <a:pt x="3952" y="4274"/>
                    <a:pt x="5070" y="2561"/>
                    <a:pt x="4235" y="1082"/>
                  </a:cubicBezTo>
                  <a:cubicBezTo>
                    <a:pt x="3818" y="350"/>
                    <a:pt x="3099" y="1"/>
                    <a:pt x="2384" y="1"/>
                  </a:cubicBez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41"/>
            <p:cNvSpPr/>
            <p:nvPr/>
          </p:nvSpPr>
          <p:spPr>
            <a:xfrm>
              <a:off x="6404600" y="1735938"/>
              <a:ext cx="29550" cy="24500"/>
            </a:xfrm>
            <a:custGeom>
              <a:avLst/>
              <a:gdLst/>
              <a:ahLst/>
              <a:cxnLst/>
              <a:rect l="l" t="t" r="r" b="b"/>
              <a:pathLst>
                <a:path w="1182" h="980" extrusionOk="0">
                  <a:moveTo>
                    <a:pt x="608" y="1"/>
                  </a:moveTo>
                  <a:cubicBezTo>
                    <a:pt x="566" y="1"/>
                    <a:pt x="524" y="6"/>
                    <a:pt x="483" y="17"/>
                  </a:cubicBezTo>
                  <a:cubicBezTo>
                    <a:pt x="68" y="138"/>
                    <a:pt x="1" y="701"/>
                    <a:pt x="376" y="915"/>
                  </a:cubicBezTo>
                  <a:cubicBezTo>
                    <a:pt x="454" y="960"/>
                    <a:pt x="536" y="980"/>
                    <a:pt x="616" y="980"/>
                  </a:cubicBezTo>
                  <a:cubicBezTo>
                    <a:pt x="916" y="980"/>
                    <a:pt x="1181" y="691"/>
                    <a:pt x="1086" y="352"/>
                  </a:cubicBezTo>
                  <a:cubicBezTo>
                    <a:pt x="1019" y="139"/>
                    <a:pt x="820" y="1"/>
                    <a:pt x="608" y="1"/>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41"/>
            <p:cNvSpPr/>
            <p:nvPr/>
          </p:nvSpPr>
          <p:spPr>
            <a:xfrm>
              <a:off x="6255525" y="1552513"/>
              <a:ext cx="129050" cy="107025"/>
            </a:xfrm>
            <a:custGeom>
              <a:avLst/>
              <a:gdLst/>
              <a:ahLst/>
              <a:cxnLst/>
              <a:rect l="l" t="t" r="r" b="b"/>
              <a:pathLst>
                <a:path w="5162" h="4281" extrusionOk="0">
                  <a:moveTo>
                    <a:pt x="2695" y="0"/>
                  </a:moveTo>
                  <a:cubicBezTo>
                    <a:pt x="2350" y="0"/>
                    <a:pt x="1993" y="87"/>
                    <a:pt x="1648" y="278"/>
                  </a:cubicBezTo>
                  <a:cubicBezTo>
                    <a:pt x="0" y="1216"/>
                    <a:pt x="295" y="3696"/>
                    <a:pt x="2131" y="4205"/>
                  </a:cubicBezTo>
                  <a:cubicBezTo>
                    <a:pt x="2321" y="4256"/>
                    <a:pt x="2511" y="4281"/>
                    <a:pt x="2699" y="4281"/>
                  </a:cubicBezTo>
                  <a:cubicBezTo>
                    <a:pt x="3635" y="4281"/>
                    <a:pt x="4489" y="3667"/>
                    <a:pt x="4757" y="2717"/>
                  </a:cubicBezTo>
                  <a:cubicBezTo>
                    <a:pt x="5161" y="1262"/>
                    <a:pt x="4015" y="0"/>
                    <a:pt x="2695" y="0"/>
                  </a:cubicBez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41"/>
            <p:cNvSpPr/>
            <p:nvPr/>
          </p:nvSpPr>
          <p:spPr>
            <a:xfrm>
              <a:off x="6277625" y="1603838"/>
              <a:ext cx="29575" cy="24450"/>
            </a:xfrm>
            <a:custGeom>
              <a:avLst/>
              <a:gdLst/>
              <a:ahLst/>
              <a:cxnLst/>
              <a:rect l="l" t="t" r="r" b="b"/>
              <a:pathLst>
                <a:path w="1183" h="978" extrusionOk="0">
                  <a:moveTo>
                    <a:pt x="619" y="0"/>
                  </a:moveTo>
                  <a:cubicBezTo>
                    <a:pt x="574" y="0"/>
                    <a:pt x="528" y="7"/>
                    <a:pt x="483" y="21"/>
                  </a:cubicBezTo>
                  <a:cubicBezTo>
                    <a:pt x="68" y="142"/>
                    <a:pt x="1" y="705"/>
                    <a:pt x="376" y="919"/>
                  </a:cubicBezTo>
                  <a:cubicBezTo>
                    <a:pt x="454" y="959"/>
                    <a:pt x="534" y="977"/>
                    <a:pt x="611" y="977"/>
                  </a:cubicBezTo>
                  <a:cubicBezTo>
                    <a:pt x="919" y="977"/>
                    <a:pt x="1182" y="688"/>
                    <a:pt x="1086" y="356"/>
                  </a:cubicBezTo>
                  <a:cubicBezTo>
                    <a:pt x="1031" y="146"/>
                    <a:pt x="830" y="0"/>
                    <a:pt x="619" y="0"/>
                  </a:cubicBez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3" name="Google Shape;1993;p41"/>
          <p:cNvGrpSpPr/>
          <p:nvPr/>
        </p:nvGrpSpPr>
        <p:grpSpPr>
          <a:xfrm rot="2700000">
            <a:off x="-637669" y="-394842"/>
            <a:ext cx="2072727" cy="1926149"/>
            <a:chOff x="-107712" y="2671606"/>
            <a:chExt cx="2460365" cy="2286375"/>
          </a:xfrm>
        </p:grpSpPr>
        <p:sp>
          <p:nvSpPr>
            <p:cNvPr id="1994" name="Google Shape;1994;p41"/>
            <p:cNvSpPr/>
            <p:nvPr/>
          </p:nvSpPr>
          <p:spPr>
            <a:xfrm rot="-5400000">
              <a:off x="1127109" y="4481068"/>
              <a:ext cx="618061" cy="335764"/>
            </a:xfrm>
            <a:custGeom>
              <a:avLst/>
              <a:gdLst/>
              <a:ahLst/>
              <a:cxnLst/>
              <a:rect l="l" t="t" r="r" b="b"/>
              <a:pathLst>
                <a:path w="25651" h="13935" extrusionOk="0">
                  <a:moveTo>
                    <a:pt x="7280" y="1698"/>
                  </a:moveTo>
                  <a:lnTo>
                    <a:pt x="7563" y="1713"/>
                  </a:lnTo>
                  <a:lnTo>
                    <a:pt x="7831" y="1728"/>
                  </a:lnTo>
                  <a:lnTo>
                    <a:pt x="8113" y="1757"/>
                  </a:lnTo>
                  <a:lnTo>
                    <a:pt x="8381" y="1802"/>
                  </a:lnTo>
                  <a:lnTo>
                    <a:pt x="8649" y="1862"/>
                  </a:lnTo>
                  <a:lnTo>
                    <a:pt x="8902" y="1921"/>
                  </a:lnTo>
                  <a:lnTo>
                    <a:pt x="9155" y="2010"/>
                  </a:lnTo>
                  <a:lnTo>
                    <a:pt x="9409" y="2100"/>
                  </a:lnTo>
                  <a:lnTo>
                    <a:pt x="9647" y="2219"/>
                  </a:lnTo>
                  <a:lnTo>
                    <a:pt x="9885" y="2323"/>
                  </a:lnTo>
                  <a:lnTo>
                    <a:pt x="10108" y="2457"/>
                  </a:lnTo>
                  <a:lnTo>
                    <a:pt x="10332" y="2591"/>
                  </a:lnTo>
                  <a:lnTo>
                    <a:pt x="10555" y="2740"/>
                  </a:lnTo>
                  <a:lnTo>
                    <a:pt x="10748" y="2904"/>
                  </a:lnTo>
                  <a:lnTo>
                    <a:pt x="10957" y="3067"/>
                  </a:lnTo>
                  <a:lnTo>
                    <a:pt x="11135" y="3246"/>
                  </a:lnTo>
                  <a:lnTo>
                    <a:pt x="11314" y="3440"/>
                  </a:lnTo>
                  <a:lnTo>
                    <a:pt x="11493" y="3633"/>
                  </a:lnTo>
                  <a:lnTo>
                    <a:pt x="11656" y="3827"/>
                  </a:lnTo>
                  <a:lnTo>
                    <a:pt x="11805" y="4035"/>
                  </a:lnTo>
                  <a:lnTo>
                    <a:pt x="11939" y="4258"/>
                  </a:lnTo>
                  <a:lnTo>
                    <a:pt x="12073" y="4482"/>
                  </a:lnTo>
                  <a:lnTo>
                    <a:pt x="12192" y="4705"/>
                  </a:lnTo>
                  <a:lnTo>
                    <a:pt x="12312" y="4943"/>
                  </a:lnTo>
                  <a:lnTo>
                    <a:pt x="12401" y="5196"/>
                  </a:lnTo>
                  <a:lnTo>
                    <a:pt x="12490" y="5434"/>
                  </a:lnTo>
                  <a:lnTo>
                    <a:pt x="12565" y="5688"/>
                  </a:lnTo>
                  <a:lnTo>
                    <a:pt x="12624" y="5941"/>
                  </a:lnTo>
                  <a:lnTo>
                    <a:pt x="12684" y="6209"/>
                  </a:lnTo>
                  <a:lnTo>
                    <a:pt x="12713" y="6477"/>
                  </a:lnTo>
                  <a:lnTo>
                    <a:pt x="12743" y="6745"/>
                  </a:lnTo>
                  <a:lnTo>
                    <a:pt x="12758" y="7012"/>
                  </a:lnTo>
                  <a:lnTo>
                    <a:pt x="12743" y="7280"/>
                  </a:lnTo>
                  <a:lnTo>
                    <a:pt x="12728" y="7563"/>
                  </a:lnTo>
                  <a:lnTo>
                    <a:pt x="12699" y="7846"/>
                  </a:lnTo>
                  <a:lnTo>
                    <a:pt x="12654" y="8114"/>
                  </a:lnTo>
                  <a:lnTo>
                    <a:pt x="12594" y="8382"/>
                  </a:lnTo>
                  <a:lnTo>
                    <a:pt x="12520" y="8635"/>
                  </a:lnTo>
                  <a:lnTo>
                    <a:pt x="12446" y="8888"/>
                  </a:lnTo>
                  <a:lnTo>
                    <a:pt x="12356" y="9141"/>
                  </a:lnTo>
                  <a:lnTo>
                    <a:pt x="12237" y="9380"/>
                  </a:lnTo>
                  <a:lnTo>
                    <a:pt x="12133" y="9618"/>
                  </a:lnTo>
                  <a:lnTo>
                    <a:pt x="11999" y="9841"/>
                  </a:lnTo>
                  <a:lnTo>
                    <a:pt x="11865" y="10064"/>
                  </a:lnTo>
                  <a:lnTo>
                    <a:pt x="11716" y="10273"/>
                  </a:lnTo>
                  <a:lnTo>
                    <a:pt x="11552" y="10481"/>
                  </a:lnTo>
                  <a:lnTo>
                    <a:pt x="11389" y="10690"/>
                  </a:lnTo>
                  <a:lnTo>
                    <a:pt x="11210" y="10868"/>
                  </a:lnTo>
                  <a:lnTo>
                    <a:pt x="11016" y="11047"/>
                  </a:lnTo>
                  <a:lnTo>
                    <a:pt x="10823" y="11226"/>
                  </a:lnTo>
                  <a:lnTo>
                    <a:pt x="10629" y="11389"/>
                  </a:lnTo>
                  <a:lnTo>
                    <a:pt x="10421" y="11538"/>
                  </a:lnTo>
                  <a:lnTo>
                    <a:pt x="10198" y="11672"/>
                  </a:lnTo>
                  <a:lnTo>
                    <a:pt x="9974" y="11806"/>
                  </a:lnTo>
                  <a:lnTo>
                    <a:pt x="9736" y="11925"/>
                  </a:lnTo>
                  <a:lnTo>
                    <a:pt x="9513" y="12044"/>
                  </a:lnTo>
                  <a:lnTo>
                    <a:pt x="9260" y="12134"/>
                  </a:lnTo>
                  <a:lnTo>
                    <a:pt x="9022" y="12223"/>
                  </a:lnTo>
                  <a:lnTo>
                    <a:pt x="8768" y="12297"/>
                  </a:lnTo>
                  <a:lnTo>
                    <a:pt x="8515" y="12357"/>
                  </a:lnTo>
                  <a:lnTo>
                    <a:pt x="8247" y="12416"/>
                  </a:lnTo>
                  <a:lnTo>
                    <a:pt x="7979" y="12446"/>
                  </a:lnTo>
                  <a:lnTo>
                    <a:pt x="7711" y="12476"/>
                  </a:lnTo>
                  <a:lnTo>
                    <a:pt x="7176" y="12476"/>
                  </a:lnTo>
                  <a:lnTo>
                    <a:pt x="6893" y="12461"/>
                  </a:lnTo>
                  <a:lnTo>
                    <a:pt x="6610" y="12431"/>
                  </a:lnTo>
                  <a:lnTo>
                    <a:pt x="6342" y="12387"/>
                  </a:lnTo>
                  <a:lnTo>
                    <a:pt x="6074" y="12327"/>
                  </a:lnTo>
                  <a:lnTo>
                    <a:pt x="5821" y="12253"/>
                  </a:lnTo>
                  <a:lnTo>
                    <a:pt x="5568" y="12178"/>
                  </a:lnTo>
                  <a:lnTo>
                    <a:pt x="5315" y="12074"/>
                  </a:lnTo>
                  <a:lnTo>
                    <a:pt x="5076" y="11970"/>
                  </a:lnTo>
                  <a:lnTo>
                    <a:pt x="4838" y="11851"/>
                  </a:lnTo>
                  <a:lnTo>
                    <a:pt x="4615" y="11732"/>
                  </a:lnTo>
                  <a:lnTo>
                    <a:pt x="4392" y="11583"/>
                  </a:lnTo>
                  <a:lnTo>
                    <a:pt x="4168" y="11434"/>
                  </a:lnTo>
                  <a:lnTo>
                    <a:pt x="3975" y="11285"/>
                  </a:lnTo>
                  <a:lnTo>
                    <a:pt x="3766" y="11106"/>
                  </a:lnTo>
                  <a:lnTo>
                    <a:pt x="3588" y="10943"/>
                  </a:lnTo>
                  <a:lnTo>
                    <a:pt x="3409" y="10749"/>
                  </a:lnTo>
                  <a:lnTo>
                    <a:pt x="3230" y="10556"/>
                  </a:lnTo>
                  <a:lnTo>
                    <a:pt x="3067" y="10347"/>
                  </a:lnTo>
                  <a:lnTo>
                    <a:pt x="2918" y="10139"/>
                  </a:lnTo>
                  <a:lnTo>
                    <a:pt x="2784" y="9930"/>
                  </a:lnTo>
                  <a:lnTo>
                    <a:pt x="2650" y="9707"/>
                  </a:lnTo>
                  <a:lnTo>
                    <a:pt x="2531" y="9469"/>
                  </a:lnTo>
                  <a:lnTo>
                    <a:pt x="2412" y="9231"/>
                  </a:lnTo>
                  <a:lnTo>
                    <a:pt x="2322" y="8992"/>
                  </a:lnTo>
                  <a:lnTo>
                    <a:pt x="2233" y="8754"/>
                  </a:lnTo>
                  <a:lnTo>
                    <a:pt x="2159" y="8501"/>
                  </a:lnTo>
                  <a:lnTo>
                    <a:pt x="2099" y="8233"/>
                  </a:lnTo>
                  <a:lnTo>
                    <a:pt x="2040" y="7980"/>
                  </a:lnTo>
                  <a:lnTo>
                    <a:pt x="2010" y="7712"/>
                  </a:lnTo>
                  <a:lnTo>
                    <a:pt x="1980" y="7444"/>
                  </a:lnTo>
                  <a:lnTo>
                    <a:pt x="1980" y="7176"/>
                  </a:lnTo>
                  <a:lnTo>
                    <a:pt x="1980" y="6893"/>
                  </a:lnTo>
                  <a:lnTo>
                    <a:pt x="1995" y="6625"/>
                  </a:lnTo>
                  <a:lnTo>
                    <a:pt x="2025" y="6343"/>
                  </a:lnTo>
                  <a:lnTo>
                    <a:pt x="2069" y="6075"/>
                  </a:lnTo>
                  <a:lnTo>
                    <a:pt x="2129" y="5807"/>
                  </a:lnTo>
                  <a:lnTo>
                    <a:pt x="2203" y="5554"/>
                  </a:lnTo>
                  <a:lnTo>
                    <a:pt x="2278" y="5300"/>
                  </a:lnTo>
                  <a:lnTo>
                    <a:pt x="2382" y="5047"/>
                  </a:lnTo>
                  <a:lnTo>
                    <a:pt x="2486" y="4809"/>
                  </a:lnTo>
                  <a:lnTo>
                    <a:pt x="2605" y="4571"/>
                  </a:lnTo>
                  <a:lnTo>
                    <a:pt x="2724" y="4348"/>
                  </a:lnTo>
                  <a:lnTo>
                    <a:pt x="2858" y="4124"/>
                  </a:lnTo>
                  <a:lnTo>
                    <a:pt x="3007" y="3901"/>
                  </a:lnTo>
                  <a:lnTo>
                    <a:pt x="3171" y="3708"/>
                  </a:lnTo>
                  <a:lnTo>
                    <a:pt x="3335" y="3499"/>
                  </a:lnTo>
                  <a:lnTo>
                    <a:pt x="3513" y="3321"/>
                  </a:lnTo>
                  <a:lnTo>
                    <a:pt x="3707" y="3142"/>
                  </a:lnTo>
                  <a:lnTo>
                    <a:pt x="3900" y="2963"/>
                  </a:lnTo>
                  <a:lnTo>
                    <a:pt x="4094" y="2799"/>
                  </a:lnTo>
                  <a:lnTo>
                    <a:pt x="4317" y="2651"/>
                  </a:lnTo>
                  <a:lnTo>
                    <a:pt x="4526" y="2502"/>
                  </a:lnTo>
                  <a:lnTo>
                    <a:pt x="4749" y="2383"/>
                  </a:lnTo>
                  <a:lnTo>
                    <a:pt x="4987" y="2264"/>
                  </a:lnTo>
                  <a:lnTo>
                    <a:pt x="5210" y="2144"/>
                  </a:lnTo>
                  <a:lnTo>
                    <a:pt x="5464" y="2055"/>
                  </a:lnTo>
                  <a:lnTo>
                    <a:pt x="5702" y="1966"/>
                  </a:lnTo>
                  <a:lnTo>
                    <a:pt x="5955" y="1891"/>
                  </a:lnTo>
                  <a:lnTo>
                    <a:pt x="6208" y="1832"/>
                  </a:lnTo>
                  <a:lnTo>
                    <a:pt x="6476" y="1772"/>
                  </a:lnTo>
                  <a:lnTo>
                    <a:pt x="6744" y="1742"/>
                  </a:lnTo>
                  <a:lnTo>
                    <a:pt x="7012" y="1713"/>
                  </a:lnTo>
                  <a:lnTo>
                    <a:pt x="7280" y="1698"/>
                  </a:lnTo>
                  <a:close/>
                  <a:moveTo>
                    <a:pt x="6863" y="1"/>
                  </a:moveTo>
                  <a:lnTo>
                    <a:pt x="6520" y="16"/>
                  </a:lnTo>
                  <a:lnTo>
                    <a:pt x="6163" y="45"/>
                  </a:lnTo>
                  <a:lnTo>
                    <a:pt x="5821" y="90"/>
                  </a:lnTo>
                  <a:lnTo>
                    <a:pt x="5478" y="150"/>
                  </a:lnTo>
                  <a:lnTo>
                    <a:pt x="5151" y="239"/>
                  </a:lnTo>
                  <a:lnTo>
                    <a:pt x="4823" y="328"/>
                  </a:lnTo>
                  <a:lnTo>
                    <a:pt x="4511" y="447"/>
                  </a:lnTo>
                  <a:lnTo>
                    <a:pt x="4198" y="566"/>
                  </a:lnTo>
                  <a:lnTo>
                    <a:pt x="3886" y="715"/>
                  </a:lnTo>
                  <a:lnTo>
                    <a:pt x="3588" y="864"/>
                  </a:lnTo>
                  <a:lnTo>
                    <a:pt x="3305" y="1043"/>
                  </a:lnTo>
                  <a:lnTo>
                    <a:pt x="3022" y="1221"/>
                  </a:lnTo>
                  <a:lnTo>
                    <a:pt x="2754" y="1415"/>
                  </a:lnTo>
                  <a:lnTo>
                    <a:pt x="2486" y="1623"/>
                  </a:lnTo>
                  <a:lnTo>
                    <a:pt x="2233" y="1847"/>
                  </a:lnTo>
                  <a:lnTo>
                    <a:pt x="1995" y="2085"/>
                  </a:lnTo>
                  <a:lnTo>
                    <a:pt x="1772" y="2323"/>
                  </a:lnTo>
                  <a:lnTo>
                    <a:pt x="1548" y="2576"/>
                  </a:lnTo>
                  <a:lnTo>
                    <a:pt x="1340" y="2844"/>
                  </a:lnTo>
                  <a:lnTo>
                    <a:pt x="1161" y="3127"/>
                  </a:lnTo>
                  <a:lnTo>
                    <a:pt x="968" y="3410"/>
                  </a:lnTo>
                  <a:lnTo>
                    <a:pt x="804" y="3708"/>
                  </a:lnTo>
                  <a:lnTo>
                    <a:pt x="655" y="4005"/>
                  </a:lnTo>
                  <a:lnTo>
                    <a:pt x="521" y="4318"/>
                  </a:lnTo>
                  <a:lnTo>
                    <a:pt x="402" y="4645"/>
                  </a:lnTo>
                  <a:lnTo>
                    <a:pt x="283" y="4973"/>
                  </a:lnTo>
                  <a:lnTo>
                    <a:pt x="194" y="5300"/>
                  </a:lnTo>
                  <a:lnTo>
                    <a:pt x="119" y="5643"/>
                  </a:lnTo>
                  <a:lnTo>
                    <a:pt x="60" y="6000"/>
                  </a:lnTo>
                  <a:lnTo>
                    <a:pt x="30" y="6357"/>
                  </a:lnTo>
                  <a:lnTo>
                    <a:pt x="0" y="6715"/>
                  </a:lnTo>
                  <a:lnTo>
                    <a:pt x="0" y="7072"/>
                  </a:lnTo>
                  <a:lnTo>
                    <a:pt x="15" y="7414"/>
                  </a:lnTo>
                  <a:lnTo>
                    <a:pt x="45" y="7772"/>
                  </a:lnTo>
                  <a:lnTo>
                    <a:pt x="89" y="8114"/>
                  </a:lnTo>
                  <a:lnTo>
                    <a:pt x="164" y="8442"/>
                  </a:lnTo>
                  <a:lnTo>
                    <a:pt x="238" y="8784"/>
                  </a:lnTo>
                  <a:lnTo>
                    <a:pt x="328" y="9112"/>
                  </a:lnTo>
                  <a:lnTo>
                    <a:pt x="447" y="9424"/>
                  </a:lnTo>
                  <a:lnTo>
                    <a:pt x="581" y="9737"/>
                  </a:lnTo>
                  <a:lnTo>
                    <a:pt x="715" y="10049"/>
                  </a:lnTo>
                  <a:lnTo>
                    <a:pt x="878" y="10347"/>
                  </a:lnTo>
                  <a:lnTo>
                    <a:pt x="1042" y="10630"/>
                  </a:lnTo>
                  <a:lnTo>
                    <a:pt x="1221" y="10913"/>
                  </a:lnTo>
                  <a:lnTo>
                    <a:pt x="1414" y="11181"/>
                  </a:lnTo>
                  <a:lnTo>
                    <a:pt x="1623" y="11449"/>
                  </a:lnTo>
                  <a:lnTo>
                    <a:pt x="1846" y="11702"/>
                  </a:lnTo>
                  <a:lnTo>
                    <a:pt x="2084" y="11940"/>
                  </a:lnTo>
                  <a:lnTo>
                    <a:pt x="2322" y="12163"/>
                  </a:lnTo>
                  <a:lnTo>
                    <a:pt x="2575" y="12387"/>
                  </a:lnTo>
                  <a:lnTo>
                    <a:pt x="2843" y="12580"/>
                  </a:lnTo>
                  <a:lnTo>
                    <a:pt x="3126" y="12774"/>
                  </a:lnTo>
                  <a:lnTo>
                    <a:pt x="3409" y="12952"/>
                  </a:lnTo>
                  <a:lnTo>
                    <a:pt x="3707" y="13131"/>
                  </a:lnTo>
                  <a:lnTo>
                    <a:pt x="4005" y="13280"/>
                  </a:lnTo>
                  <a:lnTo>
                    <a:pt x="4317" y="13414"/>
                  </a:lnTo>
                  <a:lnTo>
                    <a:pt x="4645" y="13533"/>
                  </a:lnTo>
                  <a:lnTo>
                    <a:pt x="4972" y="13637"/>
                  </a:lnTo>
                  <a:lnTo>
                    <a:pt x="5315" y="13741"/>
                  </a:lnTo>
                  <a:lnTo>
                    <a:pt x="5657" y="13816"/>
                  </a:lnTo>
                  <a:lnTo>
                    <a:pt x="5999" y="13861"/>
                  </a:lnTo>
                  <a:lnTo>
                    <a:pt x="6357" y="13905"/>
                  </a:lnTo>
                  <a:lnTo>
                    <a:pt x="6610" y="13920"/>
                  </a:lnTo>
                  <a:lnTo>
                    <a:pt x="6878" y="13935"/>
                  </a:lnTo>
                  <a:lnTo>
                    <a:pt x="7131" y="13935"/>
                  </a:lnTo>
                  <a:lnTo>
                    <a:pt x="7384" y="13920"/>
                  </a:lnTo>
                  <a:lnTo>
                    <a:pt x="7622" y="13905"/>
                  </a:lnTo>
                  <a:lnTo>
                    <a:pt x="7875" y="13875"/>
                  </a:lnTo>
                  <a:lnTo>
                    <a:pt x="8366" y="13801"/>
                  </a:lnTo>
                  <a:lnTo>
                    <a:pt x="8739" y="13756"/>
                  </a:lnTo>
                  <a:lnTo>
                    <a:pt x="9096" y="13697"/>
                  </a:lnTo>
                  <a:lnTo>
                    <a:pt x="9453" y="13607"/>
                  </a:lnTo>
                  <a:lnTo>
                    <a:pt x="9811" y="13503"/>
                  </a:lnTo>
                  <a:lnTo>
                    <a:pt x="10168" y="13384"/>
                  </a:lnTo>
                  <a:lnTo>
                    <a:pt x="10510" y="13250"/>
                  </a:lnTo>
                  <a:lnTo>
                    <a:pt x="10867" y="13086"/>
                  </a:lnTo>
                  <a:lnTo>
                    <a:pt x="11210" y="12923"/>
                  </a:lnTo>
                  <a:lnTo>
                    <a:pt x="11924" y="12565"/>
                  </a:lnTo>
                  <a:lnTo>
                    <a:pt x="12624" y="12178"/>
                  </a:lnTo>
                  <a:lnTo>
                    <a:pt x="13354" y="11776"/>
                  </a:lnTo>
                  <a:lnTo>
                    <a:pt x="14113" y="11360"/>
                  </a:lnTo>
                  <a:lnTo>
                    <a:pt x="14887" y="10958"/>
                  </a:lnTo>
                  <a:lnTo>
                    <a:pt x="15289" y="10764"/>
                  </a:lnTo>
                  <a:lnTo>
                    <a:pt x="15706" y="10585"/>
                  </a:lnTo>
                  <a:lnTo>
                    <a:pt x="16137" y="10407"/>
                  </a:lnTo>
                  <a:lnTo>
                    <a:pt x="16569" y="10243"/>
                  </a:lnTo>
                  <a:lnTo>
                    <a:pt x="17016" y="10094"/>
                  </a:lnTo>
                  <a:lnTo>
                    <a:pt x="17477" y="9945"/>
                  </a:lnTo>
                  <a:lnTo>
                    <a:pt x="17954" y="9826"/>
                  </a:lnTo>
                  <a:lnTo>
                    <a:pt x="18445" y="9722"/>
                  </a:lnTo>
                  <a:lnTo>
                    <a:pt x="18966" y="9647"/>
                  </a:lnTo>
                  <a:lnTo>
                    <a:pt x="19487" y="9588"/>
                  </a:lnTo>
                  <a:lnTo>
                    <a:pt x="20023" y="9543"/>
                  </a:lnTo>
                  <a:lnTo>
                    <a:pt x="20589" y="9528"/>
                  </a:lnTo>
                  <a:lnTo>
                    <a:pt x="21169" y="9543"/>
                  </a:lnTo>
                  <a:lnTo>
                    <a:pt x="21780" y="9573"/>
                  </a:lnTo>
                  <a:lnTo>
                    <a:pt x="22450" y="9647"/>
                  </a:lnTo>
                  <a:lnTo>
                    <a:pt x="23298" y="9767"/>
                  </a:lnTo>
                  <a:lnTo>
                    <a:pt x="24281" y="9915"/>
                  </a:lnTo>
                  <a:lnTo>
                    <a:pt x="25367" y="10109"/>
                  </a:lnTo>
                  <a:lnTo>
                    <a:pt x="25352" y="9737"/>
                  </a:lnTo>
                  <a:lnTo>
                    <a:pt x="25367" y="9424"/>
                  </a:lnTo>
                  <a:lnTo>
                    <a:pt x="25382" y="9126"/>
                  </a:lnTo>
                  <a:lnTo>
                    <a:pt x="25397" y="8829"/>
                  </a:lnTo>
                  <a:lnTo>
                    <a:pt x="25427" y="8516"/>
                  </a:lnTo>
                  <a:lnTo>
                    <a:pt x="25472" y="8233"/>
                  </a:lnTo>
                  <a:lnTo>
                    <a:pt x="25531" y="7935"/>
                  </a:lnTo>
                  <a:lnTo>
                    <a:pt x="25591" y="7638"/>
                  </a:lnTo>
                  <a:lnTo>
                    <a:pt x="25650" y="7355"/>
                  </a:lnTo>
                  <a:lnTo>
                    <a:pt x="24534" y="7340"/>
                  </a:lnTo>
                  <a:lnTo>
                    <a:pt x="23536" y="7325"/>
                  </a:lnTo>
                  <a:lnTo>
                    <a:pt x="22673" y="7295"/>
                  </a:lnTo>
                  <a:lnTo>
                    <a:pt x="21988" y="7251"/>
                  </a:lnTo>
                  <a:lnTo>
                    <a:pt x="21497" y="7191"/>
                  </a:lnTo>
                  <a:lnTo>
                    <a:pt x="21020" y="7132"/>
                  </a:lnTo>
                  <a:lnTo>
                    <a:pt x="20559" y="7042"/>
                  </a:lnTo>
                  <a:lnTo>
                    <a:pt x="20112" y="6953"/>
                  </a:lnTo>
                  <a:lnTo>
                    <a:pt x="19695" y="6834"/>
                  </a:lnTo>
                  <a:lnTo>
                    <a:pt x="19279" y="6715"/>
                  </a:lnTo>
                  <a:lnTo>
                    <a:pt x="18877" y="6581"/>
                  </a:lnTo>
                  <a:lnTo>
                    <a:pt x="18490" y="6432"/>
                  </a:lnTo>
                  <a:lnTo>
                    <a:pt x="18117" y="6268"/>
                  </a:lnTo>
                  <a:lnTo>
                    <a:pt x="17760" y="6104"/>
                  </a:lnTo>
                  <a:lnTo>
                    <a:pt x="17403" y="5926"/>
                  </a:lnTo>
                  <a:lnTo>
                    <a:pt x="17060" y="5747"/>
                  </a:lnTo>
                  <a:lnTo>
                    <a:pt x="16733" y="5554"/>
                  </a:lnTo>
                  <a:lnTo>
                    <a:pt x="16405" y="5360"/>
                  </a:lnTo>
                  <a:lnTo>
                    <a:pt x="15795" y="4958"/>
                  </a:lnTo>
                  <a:lnTo>
                    <a:pt x="15214" y="4526"/>
                  </a:lnTo>
                  <a:lnTo>
                    <a:pt x="14649" y="4095"/>
                  </a:lnTo>
                  <a:lnTo>
                    <a:pt x="13577" y="3231"/>
                  </a:lnTo>
                  <a:lnTo>
                    <a:pt x="13056" y="2814"/>
                  </a:lnTo>
                  <a:lnTo>
                    <a:pt x="12550" y="2412"/>
                  </a:lnTo>
                  <a:lnTo>
                    <a:pt x="12029" y="2040"/>
                  </a:lnTo>
                  <a:lnTo>
                    <a:pt x="11523" y="1683"/>
                  </a:lnTo>
                  <a:lnTo>
                    <a:pt x="11314" y="1519"/>
                  </a:lnTo>
                  <a:lnTo>
                    <a:pt x="11106" y="1355"/>
                  </a:lnTo>
                  <a:lnTo>
                    <a:pt x="10882" y="1207"/>
                  </a:lnTo>
                  <a:lnTo>
                    <a:pt x="10659" y="1058"/>
                  </a:lnTo>
                  <a:lnTo>
                    <a:pt x="10436" y="924"/>
                  </a:lnTo>
                  <a:lnTo>
                    <a:pt x="10198" y="790"/>
                  </a:lnTo>
                  <a:lnTo>
                    <a:pt x="9959" y="671"/>
                  </a:lnTo>
                  <a:lnTo>
                    <a:pt x="9721" y="552"/>
                  </a:lnTo>
                  <a:lnTo>
                    <a:pt x="9468" y="462"/>
                  </a:lnTo>
                  <a:lnTo>
                    <a:pt x="9215" y="358"/>
                  </a:lnTo>
                  <a:lnTo>
                    <a:pt x="8947" y="284"/>
                  </a:lnTo>
                  <a:lnTo>
                    <a:pt x="8679" y="209"/>
                  </a:lnTo>
                  <a:lnTo>
                    <a:pt x="8411" y="150"/>
                  </a:lnTo>
                  <a:lnTo>
                    <a:pt x="8143" y="90"/>
                  </a:lnTo>
                  <a:lnTo>
                    <a:pt x="7860" y="60"/>
                  </a:lnTo>
                  <a:lnTo>
                    <a:pt x="7577" y="16"/>
                  </a:lnTo>
                  <a:lnTo>
                    <a:pt x="7220"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41"/>
            <p:cNvSpPr/>
            <p:nvPr/>
          </p:nvSpPr>
          <p:spPr>
            <a:xfrm rot="-5400000">
              <a:off x="1309147" y="4650552"/>
              <a:ext cx="259744" cy="259744"/>
            </a:xfrm>
            <a:custGeom>
              <a:avLst/>
              <a:gdLst/>
              <a:ahLst/>
              <a:cxnLst/>
              <a:rect l="l" t="t" r="r" b="b"/>
              <a:pathLst>
                <a:path w="10780" h="10780" extrusionOk="0">
                  <a:moveTo>
                    <a:pt x="5569" y="2859"/>
                  </a:moveTo>
                  <a:lnTo>
                    <a:pt x="5822" y="2889"/>
                  </a:lnTo>
                  <a:lnTo>
                    <a:pt x="6060" y="2934"/>
                  </a:lnTo>
                  <a:lnTo>
                    <a:pt x="6283" y="3008"/>
                  </a:lnTo>
                  <a:lnTo>
                    <a:pt x="6521" y="3097"/>
                  </a:lnTo>
                  <a:lnTo>
                    <a:pt x="6745" y="3216"/>
                  </a:lnTo>
                  <a:lnTo>
                    <a:pt x="6953" y="3365"/>
                  </a:lnTo>
                  <a:lnTo>
                    <a:pt x="7147" y="3529"/>
                  </a:lnTo>
                  <a:lnTo>
                    <a:pt x="7325" y="3723"/>
                  </a:lnTo>
                  <a:lnTo>
                    <a:pt x="7489" y="3916"/>
                  </a:lnTo>
                  <a:lnTo>
                    <a:pt x="7623" y="4125"/>
                  </a:lnTo>
                  <a:lnTo>
                    <a:pt x="7727" y="4348"/>
                  </a:lnTo>
                  <a:lnTo>
                    <a:pt x="7817" y="4586"/>
                  </a:lnTo>
                  <a:lnTo>
                    <a:pt x="7891" y="4809"/>
                  </a:lnTo>
                  <a:lnTo>
                    <a:pt x="7936" y="5062"/>
                  </a:lnTo>
                  <a:lnTo>
                    <a:pt x="7951" y="5301"/>
                  </a:lnTo>
                  <a:lnTo>
                    <a:pt x="7951" y="5539"/>
                  </a:lnTo>
                  <a:lnTo>
                    <a:pt x="7921" y="5777"/>
                  </a:lnTo>
                  <a:lnTo>
                    <a:pt x="7876" y="6015"/>
                  </a:lnTo>
                  <a:lnTo>
                    <a:pt x="7802" y="6253"/>
                  </a:lnTo>
                  <a:lnTo>
                    <a:pt x="7698" y="6492"/>
                  </a:lnTo>
                  <a:lnTo>
                    <a:pt x="7578" y="6700"/>
                  </a:lnTo>
                  <a:lnTo>
                    <a:pt x="7444" y="6923"/>
                  </a:lnTo>
                  <a:lnTo>
                    <a:pt x="7281" y="7117"/>
                  </a:lnTo>
                  <a:lnTo>
                    <a:pt x="7087" y="7295"/>
                  </a:lnTo>
                  <a:lnTo>
                    <a:pt x="6894" y="7459"/>
                  </a:lnTo>
                  <a:lnTo>
                    <a:pt x="6670" y="7593"/>
                  </a:lnTo>
                  <a:lnTo>
                    <a:pt x="6462" y="7697"/>
                  </a:lnTo>
                  <a:lnTo>
                    <a:pt x="6224" y="7787"/>
                  </a:lnTo>
                  <a:lnTo>
                    <a:pt x="5986" y="7861"/>
                  </a:lnTo>
                  <a:lnTo>
                    <a:pt x="5747" y="7906"/>
                  </a:lnTo>
                  <a:lnTo>
                    <a:pt x="5509" y="7921"/>
                  </a:lnTo>
                  <a:lnTo>
                    <a:pt x="5271" y="7921"/>
                  </a:lnTo>
                  <a:lnTo>
                    <a:pt x="5018" y="7891"/>
                  </a:lnTo>
                  <a:lnTo>
                    <a:pt x="4780" y="7846"/>
                  </a:lnTo>
                  <a:lnTo>
                    <a:pt x="4556" y="7772"/>
                  </a:lnTo>
                  <a:lnTo>
                    <a:pt x="4318" y="7668"/>
                  </a:lnTo>
                  <a:lnTo>
                    <a:pt x="4095" y="7549"/>
                  </a:lnTo>
                  <a:lnTo>
                    <a:pt x="3886" y="7415"/>
                  </a:lnTo>
                  <a:lnTo>
                    <a:pt x="3693" y="7236"/>
                  </a:lnTo>
                  <a:lnTo>
                    <a:pt x="3514" y="7057"/>
                  </a:lnTo>
                  <a:lnTo>
                    <a:pt x="3351" y="6864"/>
                  </a:lnTo>
                  <a:lnTo>
                    <a:pt x="3217" y="6640"/>
                  </a:lnTo>
                  <a:lnTo>
                    <a:pt x="3112" y="6417"/>
                  </a:lnTo>
                  <a:lnTo>
                    <a:pt x="3023" y="6194"/>
                  </a:lnTo>
                  <a:lnTo>
                    <a:pt x="2949" y="5956"/>
                  </a:lnTo>
                  <a:lnTo>
                    <a:pt x="2904" y="5717"/>
                  </a:lnTo>
                  <a:lnTo>
                    <a:pt x="2889" y="5479"/>
                  </a:lnTo>
                  <a:lnTo>
                    <a:pt x="2889" y="5241"/>
                  </a:lnTo>
                  <a:lnTo>
                    <a:pt x="2919" y="4988"/>
                  </a:lnTo>
                  <a:lnTo>
                    <a:pt x="2963" y="4750"/>
                  </a:lnTo>
                  <a:lnTo>
                    <a:pt x="3038" y="4512"/>
                  </a:lnTo>
                  <a:lnTo>
                    <a:pt x="3127" y="4288"/>
                  </a:lnTo>
                  <a:lnTo>
                    <a:pt x="3261" y="4065"/>
                  </a:lnTo>
                  <a:lnTo>
                    <a:pt x="3395" y="3857"/>
                  </a:lnTo>
                  <a:lnTo>
                    <a:pt x="3559" y="3663"/>
                  </a:lnTo>
                  <a:lnTo>
                    <a:pt x="3752" y="3484"/>
                  </a:lnTo>
                  <a:lnTo>
                    <a:pt x="3946" y="3321"/>
                  </a:lnTo>
                  <a:lnTo>
                    <a:pt x="4154" y="3187"/>
                  </a:lnTo>
                  <a:lnTo>
                    <a:pt x="4378" y="3068"/>
                  </a:lnTo>
                  <a:lnTo>
                    <a:pt x="4616" y="2978"/>
                  </a:lnTo>
                  <a:lnTo>
                    <a:pt x="4854" y="2919"/>
                  </a:lnTo>
                  <a:lnTo>
                    <a:pt x="5092" y="2874"/>
                  </a:lnTo>
                  <a:lnTo>
                    <a:pt x="5331" y="2859"/>
                  </a:lnTo>
                  <a:close/>
                  <a:moveTo>
                    <a:pt x="5301" y="1"/>
                  </a:moveTo>
                  <a:lnTo>
                    <a:pt x="5033" y="16"/>
                  </a:lnTo>
                  <a:lnTo>
                    <a:pt x="4765" y="45"/>
                  </a:lnTo>
                  <a:lnTo>
                    <a:pt x="4497" y="75"/>
                  </a:lnTo>
                  <a:lnTo>
                    <a:pt x="4229" y="135"/>
                  </a:lnTo>
                  <a:lnTo>
                    <a:pt x="3976" y="194"/>
                  </a:lnTo>
                  <a:lnTo>
                    <a:pt x="3723" y="269"/>
                  </a:lnTo>
                  <a:lnTo>
                    <a:pt x="3485" y="358"/>
                  </a:lnTo>
                  <a:lnTo>
                    <a:pt x="3231" y="447"/>
                  </a:lnTo>
                  <a:lnTo>
                    <a:pt x="3008" y="567"/>
                  </a:lnTo>
                  <a:lnTo>
                    <a:pt x="2770" y="686"/>
                  </a:lnTo>
                  <a:lnTo>
                    <a:pt x="2547" y="805"/>
                  </a:lnTo>
                  <a:lnTo>
                    <a:pt x="2338" y="954"/>
                  </a:lnTo>
                  <a:lnTo>
                    <a:pt x="2115" y="1102"/>
                  </a:lnTo>
                  <a:lnTo>
                    <a:pt x="1921" y="1266"/>
                  </a:lnTo>
                  <a:lnTo>
                    <a:pt x="1728" y="1445"/>
                  </a:lnTo>
                  <a:lnTo>
                    <a:pt x="1534" y="1624"/>
                  </a:lnTo>
                  <a:lnTo>
                    <a:pt x="1356" y="1802"/>
                  </a:lnTo>
                  <a:lnTo>
                    <a:pt x="1192" y="2011"/>
                  </a:lnTo>
                  <a:lnTo>
                    <a:pt x="1028" y="2204"/>
                  </a:lnTo>
                  <a:lnTo>
                    <a:pt x="879" y="2427"/>
                  </a:lnTo>
                  <a:lnTo>
                    <a:pt x="745" y="2651"/>
                  </a:lnTo>
                  <a:lnTo>
                    <a:pt x="626" y="2874"/>
                  </a:lnTo>
                  <a:lnTo>
                    <a:pt x="507" y="3112"/>
                  </a:lnTo>
                  <a:lnTo>
                    <a:pt x="403" y="3350"/>
                  </a:lnTo>
                  <a:lnTo>
                    <a:pt x="299" y="3603"/>
                  </a:lnTo>
                  <a:lnTo>
                    <a:pt x="224" y="3857"/>
                  </a:lnTo>
                  <a:lnTo>
                    <a:pt x="150" y="4110"/>
                  </a:lnTo>
                  <a:lnTo>
                    <a:pt x="90" y="4378"/>
                  </a:lnTo>
                  <a:lnTo>
                    <a:pt x="46" y="4646"/>
                  </a:lnTo>
                  <a:lnTo>
                    <a:pt x="16" y="4928"/>
                  </a:lnTo>
                  <a:lnTo>
                    <a:pt x="1" y="5196"/>
                  </a:lnTo>
                  <a:lnTo>
                    <a:pt x="1" y="5479"/>
                  </a:lnTo>
                  <a:lnTo>
                    <a:pt x="1" y="5747"/>
                  </a:lnTo>
                  <a:lnTo>
                    <a:pt x="31" y="6015"/>
                  </a:lnTo>
                  <a:lnTo>
                    <a:pt x="61" y="6283"/>
                  </a:lnTo>
                  <a:lnTo>
                    <a:pt x="120" y="6536"/>
                  </a:lnTo>
                  <a:lnTo>
                    <a:pt x="180" y="6804"/>
                  </a:lnTo>
                  <a:lnTo>
                    <a:pt x="254" y="7057"/>
                  </a:lnTo>
                  <a:lnTo>
                    <a:pt x="343" y="7295"/>
                  </a:lnTo>
                  <a:lnTo>
                    <a:pt x="433" y="7534"/>
                  </a:lnTo>
                  <a:lnTo>
                    <a:pt x="552" y="7772"/>
                  </a:lnTo>
                  <a:lnTo>
                    <a:pt x="671" y="8010"/>
                  </a:lnTo>
                  <a:lnTo>
                    <a:pt x="805" y="8233"/>
                  </a:lnTo>
                  <a:lnTo>
                    <a:pt x="939" y="8442"/>
                  </a:lnTo>
                  <a:lnTo>
                    <a:pt x="1088" y="8650"/>
                  </a:lnTo>
                  <a:lnTo>
                    <a:pt x="1251" y="8859"/>
                  </a:lnTo>
                  <a:lnTo>
                    <a:pt x="1430" y="9052"/>
                  </a:lnTo>
                  <a:lnTo>
                    <a:pt x="1609" y="9246"/>
                  </a:lnTo>
                  <a:lnTo>
                    <a:pt x="1787" y="9409"/>
                  </a:lnTo>
                  <a:lnTo>
                    <a:pt x="1996" y="9588"/>
                  </a:lnTo>
                  <a:lnTo>
                    <a:pt x="2189" y="9737"/>
                  </a:lnTo>
                  <a:lnTo>
                    <a:pt x="2413" y="9886"/>
                  </a:lnTo>
                  <a:lnTo>
                    <a:pt x="2636" y="10035"/>
                  </a:lnTo>
                  <a:lnTo>
                    <a:pt x="2859" y="10154"/>
                  </a:lnTo>
                  <a:lnTo>
                    <a:pt x="3097" y="10273"/>
                  </a:lnTo>
                  <a:lnTo>
                    <a:pt x="3336" y="10377"/>
                  </a:lnTo>
                  <a:lnTo>
                    <a:pt x="3589" y="10481"/>
                  </a:lnTo>
                  <a:lnTo>
                    <a:pt x="3842" y="10556"/>
                  </a:lnTo>
                  <a:lnTo>
                    <a:pt x="4095" y="10630"/>
                  </a:lnTo>
                  <a:lnTo>
                    <a:pt x="4363" y="10690"/>
                  </a:lnTo>
                  <a:lnTo>
                    <a:pt x="4631" y="10734"/>
                  </a:lnTo>
                  <a:lnTo>
                    <a:pt x="4914" y="10764"/>
                  </a:lnTo>
                  <a:lnTo>
                    <a:pt x="5197" y="10779"/>
                  </a:lnTo>
                  <a:lnTo>
                    <a:pt x="5732" y="10779"/>
                  </a:lnTo>
                  <a:lnTo>
                    <a:pt x="6000" y="10749"/>
                  </a:lnTo>
                  <a:lnTo>
                    <a:pt x="6268" y="10719"/>
                  </a:lnTo>
                  <a:lnTo>
                    <a:pt x="6536" y="10660"/>
                  </a:lnTo>
                  <a:lnTo>
                    <a:pt x="6789" y="10600"/>
                  </a:lnTo>
                  <a:lnTo>
                    <a:pt x="7043" y="10526"/>
                  </a:lnTo>
                  <a:lnTo>
                    <a:pt x="7281" y="10437"/>
                  </a:lnTo>
                  <a:lnTo>
                    <a:pt x="7534" y="10347"/>
                  </a:lnTo>
                  <a:lnTo>
                    <a:pt x="7757" y="10228"/>
                  </a:lnTo>
                  <a:lnTo>
                    <a:pt x="7995" y="10109"/>
                  </a:lnTo>
                  <a:lnTo>
                    <a:pt x="8219" y="9975"/>
                  </a:lnTo>
                  <a:lnTo>
                    <a:pt x="8442" y="9841"/>
                  </a:lnTo>
                  <a:lnTo>
                    <a:pt x="8650" y="9692"/>
                  </a:lnTo>
                  <a:lnTo>
                    <a:pt x="8844" y="9529"/>
                  </a:lnTo>
                  <a:lnTo>
                    <a:pt x="9037" y="9350"/>
                  </a:lnTo>
                  <a:lnTo>
                    <a:pt x="9231" y="9171"/>
                  </a:lnTo>
                  <a:lnTo>
                    <a:pt x="9410" y="8993"/>
                  </a:lnTo>
                  <a:lnTo>
                    <a:pt x="9573" y="8784"/>
                  </a:lnTo>
                  <a:lnTo>
                    <a:pt x="9737" y="8576"/>
                  </a:lnTo>
                  <a:lnTo>
                    <a:pt x="9886" y="8367"/>
                  </a:lnTo>
                  <a:lnTo>
                    <a:pt x="10020" y="8144"/>
                  </a:lnTo>
                  <a:lnTo>
                    <a:pt x="10154" y="7921"/>
                  </a:lnTo>
                  <a:lnTo>
                    <a:pt x="10258" y="7683"/>
                  </a:lnTo>
                  <a:lnTo>
                    <a:pt x="10377" y="7444"/>
                  </a:lnTo>
                  <a:lnTo>
                    <a:pt x="10467" y="7191"/>
                  </a:lnTo>
                  <a:lnTo>
                    <a:pt x="10541" y="6938"/>
                  </a:lnTo>
                  <a:lnTo>
                    <a:pt x="10615" y="6685"/>
                  </a:lnTo>
                  <a:lnTo>
                    <a:pt x="10675" y="6417"/>
                  </a:lnTo>
                  <a:lnTo>
                    <a:pt x="10720" y="6149"/>
                  </a:lnTo>
                  <a:lnTo>
                    <a:pt x="10749" y="5866"/>
                  </a:lnTo>
                  <a:lnTo>
                    <a:pt x="10764" y="5583"/>
                  </a:lnTo>
                  <a:lnTo>
                    <a:pt x="10779" y="5315"/>
                  </a:lnTo>
                  <a:lnTo>
                    <a:pt x="10764" y="5048"/>
                  </a:lnTo>
                  <a:lnTo>
                    <a:pt x="10734" y="4780"/>
                  </a:lnTo>
                  <a:lnTo>
                    <a:pt x="10705" y="4512"/>
                  </a:lnTo>
                  <a:lnTo>
                    <a:pt x="10645" y="4244"/>
                  </a:lnTo>
                  <a:lnTo>
                    <a:pt x="10586" y="3991"/>
                  </a:lnTo>
                  <a:lnTo>
                    <a:pt x="10511" y="3737"/>
                  </a:lnTo>
                  <a:lnTo>
                    <a:pt x="10422" y="3499"/>
                  </a:lnTo>
                  <a:lnTo>
                    <a:pt x="10333" y="3246"/>
                  </a:lnTo>
                  <a:lnTo>
                    <a:pt x="10213" y="3008"/>
                  </a:lnTo>
                  <a:lnTo>
                    <a:pt x="10094" y="2785"/>
                  </a:lnTo>
                  <a:lnTo>
                    <a:pt x="9960" y="2561"/>
                  </a:lnTo>
                  <a:lnTo>
                    <a:pt x="9826" y="2338"/>
                  </a:lnTo>
                  <a:lnTo>
                    <a:pt x="9677" y="2130"/>
                  </a:lnTo>
                  <a:lnTo>
                    <a:pt x="9514" y="1936"/>
                  </a:lnTo>
                  <a:lnTo>
                    <a:pt x="9335" y="1743"/>
                  </a:lnTo>
                  <a:lnTo>
                    <a:pt x="9156" y="1549"/>
                  </a:lnTo>
                  <a:lnTo>
                    <a:pt x="8978" y="1370"/>
                  </a:lnTo>
                  <a:lnTo>
                    <a:pt x="8769" y="1207"/>
                  </a:lnTo>
                  <a:lnTo>
                    <a:pt x="8576" y="1043"/>
                  </a:lnTo>
                  <a:lnTo>
                    <a:pt x="8353" y="894"/>
                  </a:lnTo>
                  <a:lnTo>
                    <a:pt x="8129" y="760"/>
                  </a:lnTo>
                  <a:lnTo>
                    <a:pt x="7906" y="626"/>
                  </a:lnTo>
                  <a:lnTo>
                    <a:pt x="7668" y="522"/>
                  </a:lnTo>
                  <a:lnTo>
                    <a:pt x="7430" y="403"/>
                  </a:lnTo>
                  <a:lnTo>
                    <a:pt x="7176" y="313"/>
                  </a:lnTo>
                  <a:lnTo>
                    <a:pt x="6923" y="224"/>
                  </a:lnTo>
                  <a:lnTo>
                    <a:pt x="6670" y="165"/>
                  </a:lnTo>
                  <a:lnTo>
                    <a:pt x="6402" y="105"/>
                  </a:lnTo>
                  <a:lnTo>
                    <a:pt x="6134" y="60"/>
                  </a:lnTo>
                  <a:lnTo>
                    <a:pt x="5852" y="31"/>
                  </a:lnTo>
                  <a:lnTo>
                    <a:pt x="5584" y="16"/>
                  </a:lnTo>
                  <a:lnTo>
                    <a:pt x="5301"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41"/>
            <p:cNvSpPr/>
            <p:nvPr/>
          </p:nvSpPr>
          <p:spPr>
            <a:xfrm rot="-5400000">
              <a:off x="1378034" y="4718717"/>
              <a:ext cx="121969" cy="121969"/>
            </a:xfrm>
            <a:custGeom>
              <a:avLst/>
              <a:gdLst/>
              <a:ahLst/>
              <a:cxnLst/>
              <a:rect l="l" t="t" r="r" b="b"/>
              <a:pathLst>
                <a:path w="5062" h="5062" extrusionOk="0">
                  <a:moveTo>
                    <a:pt x="2442" y="0"/>
                  </a:moveTo>
                  <a:lnTo>
                    <a:pt x="2203" y="15"/>
                  </a:lnTo>
                  <a:lnTo>
                    <a:pt x="1965" y="60"/>
                  </a:lnTo>
                  <a:lnTo>
                    <a:pt x="1727" y="119"/>
                  </a:lnTo>
                  <a:lnTo>
                    <a:pt x="1489" y="209"/>
                  </a:lnTo>
                  <a:lnTo>
                    <a:pt x="1265" y="328"/>
                  </a:lnTo>
                  <a:lnTo>
                    <a:pt x="1057" y="462"/>
                  </a:lnTo>
                  <a:lnTo>
                    <a:pt x="863" y="625"/>
                  </a:lnTo>
                  <a:lnTo>
                    <a:pt x="670" y="804"/>
                  </a:lnTo>
                  <a:lnTo>
                    <a:pt x="506" y="998"/>
                  </a:lnTo>
                  <a:lnTo>
                    <a:pt x="372" y="1206"/>
                  </a:lnTo>
                  <a:lnTo>
                    <a:pt x="238" y="1429"/>
                  </a:lnTo>
                  <a:lnTo>
                    <a:pt x="149" y="1653"/>
                  </a:lnTo>
                  <a:lnTo>
                    <a:pt x="74" y="1891"/>
                  </a:lnTo>
                  <a:lnTo>
                    <a:pt x="30" y="2129"/>
                  </a:lnTo>
                  <a:lnTo>
                    <a:pt x="0" y="2382"/>
                  </a:lnTo>
                  <a:lnTo>
                    <a:pt x="0" y="2620"/>
                  </a:lnTo>
                  <a:lnTo>
                    <a:pt x="15" y="2858"/>
                  </a:lnTo>
                  <a:lnTo>
                    <a:pt x="60" y="3097"/>
                  </a:lnTo>
                  <a:lnTo>
                    <a:pt x="134" y="3335"/>
                  </a:lnTo>
                  <a:lnTo>
                    <a:pt x="223" y="3558"/>
                  </a:lnTo>
                  <a:lnTo>
                    <a:pt x="328" y="3781"/>
                  </a:lnTo>
                  <a:lnTo>
                    <a:pt x="462" y="4005"/>
                  </a:lnTo>
                  <a:lnTo>
                    <a:pt x="625" y="4198"/>
                  </a:lnTo>
                  <a:lnTo>
                    <a:pt x="804" y="4377"/>
                  </a:lnTo>
                  <a:lnTo>
                    <a:pt x="997" y="4556"/>
                  </a:lnTo>
                  <a:lnTo>
                    <a:pt x="1206" y="4690"/>
                  </a:lnTo>
                  <a:lnTo>
                    <a:pt x="1429" y="4809"/>
                  </a:lnTo>
                  <a:lnTo>
                    <a:pt x="1667" y="4913"/>
                  </a:lnTo>
                  <a:lnTo>
                    <a:pt x="1891" y="4987"/>
                  </a:lnTo>
                  <a:lnTo>
                    <a:pt x="2129" y="5032"/>
                  </a:lnTo>
                  <a:lnTo>
                    <a:pt x="2382" y="5062"/>
                  </a:lnTo>
                  <a:lnTo>
                    <a:pt x="2620" y="5062"/>
                  </a:lnTo>
                  <a:lnTo>
                    <a:pt x="2858" y="5047"/>
                  </a:lnTo>
                  <a:lnTo>
                    <a:pt x="3097" y="5002"/>
                  </a:lnTo>
                  <a:lnTo>
                    <a:pt x="3335" y="4928"/>
                  </a:lnTo>
                  <a:lnTo>
                    <a:pt x="3573" y="4838"/>
                  </a:lnTo>
                  <a:lnTo>
                    <a:pt x="3781" y="4734"/>
                  </a:lnTo>
                  <a:lnTo>
                    <a:pt x="4005" y="4600"/>
                  </a:lnTo>
                  <a:lnTo>
                    <a:pt x="4198" y="4436"/>
                  </a:lnTo>
                  <a:lnTo>
                    <a:pt x="4392" y="4258"/>
                  </a:lnTo>
                  <a:lnTo>
                    <a:pt x="4555" y="4064"/>
                  </a:lnTo>
                  <a:lnTo>
                    <a:pt x="4689" y="3841"/>
                  </a:lnTo>
                  <a:lnTo>
                    <a:pt x="4809" y="3633"/>
                  </a:lnTo>
                  <a:lnTo>
                    <a:pt x="4913" y="3394"/>
                  </a:lnTo>
                  <a:lnTo>
                    <a:pt x="4987" y="3156"/>
                  </a:lnTo>
                  <a:lnTo>
                    <a:pt x="5032" y="2918"/>
                  </a:lnTo>
                  <a:lnTo>
                    <a:pt x="5062" y="2680"/>
                  </a:lnTo>
                  <a:lnTo>
                    <a:pt x="5062" y="2442"/>
                  </a:lnTo>
                  <a:lnTo>
                    <a:pt x="5047" y="2203"/>
                  </a:lnTo>
                  <a:lnTo>
                    <a:pt x="5002" y="1950"/>
                  </a:lnTo>
                  <a:lnTo>
                    <a:pt x="4928" y="1727"/>
                  </a:lnTo>
                  <a:lnTo>
                    <a:pt x="4838" y="1489"/>
                  </a:lnTo>
                  <a:lnTo>
                    <a:pt x="4734" y="1266"/>
                  </a:lnTo>
                  <a:lnTo>
                    <a:pt x="4600" y="1057"/>
                  </a:lnTo>
                  <a:lnTo>
                    <a:pt x="4436" y="864"/>
                  </a:lnTo>
                  <a:lnTo>
                    <a:pt x="4258" y="670"/>
                  </a:lnTo>
                  <a:lnTo>
                    <a:pt x="4064" y="506"/>
                  </a:lnTo>
                  <a:lnTo>
                    <a:pt x="3856" y="357"/>
                  </a:lnTo>
                  <a:lnTo>
                    <a:pt x="3632" y="238"/>
                  </a:lnTo>
                  <a:lnTo>
                    <a:pt x="3394" y="149"/>
                  </a:lnTo>
                  <a:lnTo>
                    <a:pt x="3171" y="75"/>
                  </a:lnTo>
                  <a:lnTo>
                    <a:pt x="2933" y="30"/>
                  </a:lnTo>
                  <a:lnTo>
                    <a:pt x="2680" y="0"/>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41"/>
            <p:cNvSpPr/>
            <p:nvPr/>
          </p:nvSpPr>
          <p:spPr>
            <a:xfrm rot="-5400000">
              <a:off x="58002" y="4003108"/>
              <a:ext cx="355136" cy="686563"/>
            </a:xfrm>
            <a:custGeom>
              <a:avLst/>
              <a:gdLst/>
              <a:ahLst/>
              <a:cxnLst/>
              <a:rect l="l" t="t" r="r" b="b"/>
              <a:pathLst>
                <a:path w="14739" h="28494" extrusionOk="0">
                  <a:moveTo>
                    <a:pt x="5151" y="19696"/>
                  </a:moveTo>
                  <a:lnTo>
                    <a:pt x="5494" y="19725"/>
                  </a:lnTo>
                  <a:lnTo>
                    <a:pt x="5836" y="19770"/>
                  </a:lnTo>
                  <a:lnTo>
                    <a:pt x="6163" y="19859"/>
                  </a:lnTo>
                  <a:lnTo>
                    <a:pt x="6491" y="19978"/>
                  </a:lnTo>
                  <a:lnTo>
                    <a:pt x="6789" y="20112"/>
                  </a:lnTo>
                  <a:lnTo>
                    <a:pt x="7086" y="20291"/>
                  </a:lnTo>
                  <a:lnTo>
                    <a:pt x="7369" y="20499"/>
                  </a:lnTo>
                  <a:lnTo>
                    <a:pt x="7622" y="20723"/>
                  </a:lnTo>
                  <a:lnTo>
                    <a:pt x="7861" y="20976"/>
                  </a:lnTo>
                  <a:lnTo>
                    <a:pt x="8069" y="21259"/>
                  </a:lnTo>
                  <a:lnTo>
                    <a:pt x="8158" y="21408"/>
                  </a:lnTo>
                  <a:lnTo>
                    <a:pt x="8248" y="21571"/>
                  </a:lnTo>
                  <a:lnTo>
                    <a:pt x="8337" y="21720"/>
                  </a:lnTo>
                  <a:lnTo>
                    <a:pt x="8411" y="21899"/>
                  </a:lnTo>
                  <a:lnTo>
                    <a:pt x="8471" y="22063"/>
                  </a:lnTo>
                  <a:lnTo>
                    <a:pt x="8530" y="22241"/>
                  </a:lnTo>
                  <a:lnTo>
                    <a:pt x="8575" y="22405"/>
                  </a:lnTo>
                  <a:lnTo>
                    <a:pt x="8605" y="22584"/>
                  </a:lnTo>
                  <a:lnTo>
                    <a:pt x="8664" y="22926"/>
                  </a:lnTo>
                  <a:lnTo>
                    <a:pt x="8679" y="23268"/>
                  </a:lnTo>
                  <a:lnTo>
                    <a:pt x="8650" y="23626"/>
                  </a:lnTo>
                  <a:lnTo>
                    <a:pt x="8605" y="23953"/>
                  </a:lnTo>
                  <a:lnTo>
                    <a:pt x="8516" y="24281"/>
                  </a:lnTo>
                  <a:lnTo>
                    <a:pt x="8411" y="24608"/>
                  </a:lnTo>
                  <a:lnTo>
                    <a:pt x="8262" y="24921"/>
                  </a:lnTo>
                  <a:lnTo>
                    <a:pt x="8084" y="25204"/>
                  </a:lnTo>
                  <a:lnTo>
                    <a:pt x="7890" y="25487"/>
                  </a:lnTo>
                  <a:lnTo>
                    <a:pt x="7652" y="25740"/>
                  </a:lnTo>
                  <a:lnTo>
                    <a:pt x="7399" y="25978"/>
                  </a:lnTo>
                  <a:lnTo>
                    <a:pt x="7116" y="26186"/>
                  </a:lnTo>
                  <a:lnTo>
                    <a:pt x="6967" y="26291"/>
                  </a:lnTo>
                  <a:lnTo>
                    <a:pt x="6818" y="26380"/>
                  </a:lnTo>
                  <a:lnTo>
                    <a:pt x="6655" y="26454"/>
                  </a:lnTo>
                  <a:lnTo>
                    <a:pt x="6491" y="26529"/>
                  </a:lnTo>
                  <a:lnTo>
                    <a:pt x="6312" y="26588"/>
                  </a:lnTo>
                  <a:lnTo>
                    <a:pt x="6149" y="26648"/>
                  </a:lnTo>
                  <a:lnTo>
                    <a:pt x="5970" y="26692"/>
                  </a:lnTo>
                  <a:lnTo>
                    <a:pt x="5791" y="26737"/>
                  </a:lnTo>
                  <a:lnTo>
                    <a:pt x="5449" y="26782"/>
                  </a:lnTo>
                  <a:lnTo>
                    <a:pt x="5106" y="26797"/>
                  </a:lnTo>
                  <a:lnTo>
                    <a:pt x="4764" y="26782"/>
                  </a:lnTo>
                  <a:lnTo>
                    <a:pt x="4422" y="26722"/>
                  </a:lnTo>
                  <a:lnTo>
                    <a:pt x="4094" y="26648"/>
                  </a:lnTo>
                  <a:lnTo>
                    <a:pt x="3767" y="26529"/>
                  </a:lnTo>
                  <a:lnTo>
                    <a:pt x="3469" y="26380"/>
                  </a:lnTo>
                  <a:lnTo>
                    <a:pt x="3171" y="26216"/>
                  </a:lnTo>
                  <a:lnTo>
                    <a:pt x="2888" y="26008"/>
                  </a:lnTo>
                  <a:lnTo>
                    <a:pt x="2635" y="25784"/>
                  </a:lnTo>
                  <a:lnTo>
                    <a:pt x="2397" y="25516"/>
                  </a:lnTo>
                  <a:lnTo>
                    <a:pt x="2189" y="25248"/>
                  </a:lnTo>
                  <a:lnTo>
                    <a:pt x="2099" y="25100"/>
                  </a:lnTo>
                  <a:lnTo>
                    <a:pt x="2010" y="24936"/>
                  </a:lnTo>
                  <a:lnTo>
                    <a:pt x="1921" y="24772"/>
                  </a:lnTo>
                  <a:lnTo>
                    <a:pt x="1846" y="24608"/>
                  </a:lnTo>
                  <a:lnTo>
                    <a:pt x="1787" y="24445"/>
                  </a:lnTo>
                  <a:lnTo>
                    <a:pt x="1727" y="24266"/>
                  </a:lnTo>
                  <a:lnTo>
                    <a:pt x="1682" y="24087"/>
                  </a:lnTo>
                  <a:lnTo>
                    <a:pt x="1638" y="23923"/>
                  </a:lnTo>
                  <a:lnTo>
                    <a:pt x="1593" y="23566"/>
                  </a:lnTo>
                  <a:lnTo>
                    <a:pt x="1578" y="23224"/>
                  </a:lnTo>
                  <a:lnTo>
                    <a:pt x="1593" y="22881"/>
                  </a:lnTo>
                  <a:lnTo>
                    <a:pt x="1653" y="22539"/>
                  </a:lnTo>
                  <a:lnTo>
                    <a:pt x="1727" y="22211"/>
                  </a:lnTo>
                  <a:lnTo>
                    <a:pt x="1846" y="21899"/>
                  </a:lnTo>
                  <a:lnTo>
                    <a:pt x="1995" y="21586"/>
                  </a:lnTo>
                  <a:lnTo>
                    <a:pt x="2174" y="21288"/>
                  </a:lnTo>
                  <a:lnTo>
                    <a:pt x="2367" y="21021"/>
                  </a:lnTo>
                  <a:lnTo>
                    <a:pt x="2605" y="20753"/>
                  </a:lnTo>
                  <a:lnTo>
                    <a:pt x="2859" y="20529"/>
                  </a:lnTo>
                  <a:lnTo>
                    <a:pt x="3141" y="20306"/>
                  </a:lnTo>
                  <a:lnTo>
                    <a:pt x="3290" y="20217"/>
                  </a:lnTo>
                  <a:lnTo>
                    <a:pt x="3439" y="20127"/>
                  </a:lnTo>
                  <a:lnTo>
                    <a:pt x="3603" y="20053"/>
                  </a:lnTo>
                  <a:lnTo>
                    <a:pt x="3767" y="19978"/>
                  </a:lnTo>
                  <a:lnTo>
                    <a:pt x="3945" y="19904"/>
                  </a:lnTo>
                  <a:lnTo>
                    <a:pt x="4109" y="19844"/>
                  </a:lnTo>
                  <a:lnTo>
                    <a:pt x="4288" y="19800"/>
                  </a:lnTo>
                  <a:lnTo>
                    <a:pt x="4451" y="19770"/>
                  </a:lnTo>
                  <a:lnTo>
                    <a:pt x="4809" y="19710"/>
                  </a:lnTo>
                  <a:lnTo>
                    <a:pt x="5151" y="19696"/>
                  </a:lnTo>
                  <a:close/>
                  <a:moveTo>
                    <a:pt x="13101" y="0"/>
                  </a:moveTo>
                  <a:lnTo>
                    <a:pt x="7965" y="13086"/>
                  </a:lnTo>
                  <a:lnTo>
                    <a:pt x="7801" y="13488"/>
                  </a:lnTo>
                  <a:lnTo>
                    <a:pt x="7622" y="13860"/>
                  </a:lnTo>
                  <a:lnTo>
                    <a:pt x="7429" y="14217"/>
                  </a:lnTo>
                  <a:lnTo>
                    <a:pt x="7235" y="14560"/>
                  </a:lnTo>
                  <a:lnTo>
                    <a:pt x="7027" y="14872"/>
                  </a:lnTo>
                  <a:lnTo>
                    <a:pt x="6804" y="15185"/>
                  </a:lnTo>
                  <a:lnTo>
                    <a:pt x="6595" y="15468"/>
                  </a:lnTo>
                  <a:lnTo>
                    <a:pt x="6357" y="15736"/>
                  </a:lnTo>
                  <a:lnTo>
                    <a:pt x="6119" y="15989"/>
                  </a:lnTo>
                  <a:lnTo>
                    <a:pt x="5881" y="16227"/>
                  </a:lnTo>
                  <a:lnTo>
                    <a:pt x="5642" y="16465"/>
                  </a:lnTo>
                  <a:lnTo>
                    <a:pt x="5404" y="16673"/>
                  </a:lnTo>
                  <a:lnTo>
                    <a:pt x="4898" y="17075"/>
                  </a:lnTo>
                  <a:lnTo>
                    <a:pt x="4392" y="17463"/>
                  </a:lnTo>
                  <a:lnTo>
                    <a:pt x="3901" y="17805"/>
                  </a:lnTo>
                  <a:lnTo>
                    <a:pt x="3409" y="18147"/>
                  </a:lnTo>
                  <a:lnTo>
                    <a:pt x="2933" y="18490"/>
                  </a:lnTo>
                  <a:lnTo>
                    <a:pt x="2486" y="18817"/>
                  </a:lnTo>
                  <a:lnTo>
                    <a:pt x="2055" y="19175"/>
                  </a:lnTo>
                  <a:lnTo>
                    <a:pt x="1861" y="19353"/>
                  </a:lnTo>
                  <a:lnTo>
                    <a:pt x="1668" y="19547"/>
                  </a:lnTo>
                  <a:lnTo>
                    <a:pt x="1489" y="19740"/>
                  </a:lnTo>
                  <a:lnTo>
                    <a:pt x="1325" y="19949"/>
                  </a:lnTo>
                  <a:lnTo>
                    <a:pt x="1161" y="20157"/>
                  </a:lnTo>
                  <a:lnTo>
                    <a:pt x="1027" y="20380"/>
                  </a:lnTo>
                  <a:lnTo>
                    <a:pt x="819" y="20678"/>
                  </a:lnTo>
                  <a:lnTo>
                    <a:pt x="640" y="20976"/>
                  </a:lnTo>
                  <a:lnTo>
                    <a:pt x="477" y="21303"/>
                  </a:lnTo>
                  <a:lnTo>
                    <a:pt x="343" y="21646"/>
                  </a:lnTo>
                  <a:lnTo>
                    <a:pt x="253" y="21884"/>
                  </a:lnTo>
                  <a:lnTo>
                    <a:pt x="179" y="22122"/>
                  </a:lnTo>
                  <a:lnTo>
                    <a:pt x="119" y="22375"/>
                  </a:lnTo>
                  <a:lnTo>
                    <a:pt x="60" y="22613"/>
                  </a:lnTo>
                  <a:lnTo>
                    <a:pt x="30" y="22866"/>
                  </a:lnTo>
                  <a:lnTo>
                    <a:pt x="0" y="23120"/>
                  </a:lnTo>
                  <a:lnTo>
                    <a:pt x="0" y="23358"/>
                  </a:lnTo>
                  <a:lnTo>
                    <a:pt x="0" y="23596"/>
                  </a:lnTo>
                  <a:lnTo>
                    <a:pt x="0" y="23849"/>
                  </a:lnTo>
                  <a:lnTo>
                    <a:pt x="30" y="24087"/>
                  </a:lnTo>
                  <a:lnTo>
                    <a:pt x="75" y="24325"/>
                  </a:lnTo>
                  <a:lnTo>
                    <a:pt x="119" y="24564"/>
                  </a:lnTo>
                  <a:lnTo>
                    <a:pt x="179" y="24802"/>
                  </a:lnTo>
                  <a:lnTo>
                    <a:pt x="238" y="25025"/>
                  </a:lnTo>
                  <a:lnTo>
                    <a:pt x="328" y="25263"/>
                  </a:lnTo>
                  <a:lnTo>
                    <a:pt x="417" y="25487"/>
                  </a:lnTo>
                  <a:lnTo>
                    <a:pt x="521" y="25695"/>
                  </a:lnTo>
                  <a:lnTo>
                    <a:pt x="625" y="25918"/>
                  </a:lnTo>
                  <a:lnTo>
                    <a:pt x="759" y="26127"/>
                  </a:lnTo>
                  <a:lnTo>
                    <a:pt x="893" y="26320"/>
                  </a:lnTo>
                  <a:lnTo>
                    <a:pt x="1027" y="26514"/>
                  </a:lnTo>
                  <a:lnTo>
                    <a:pt x="1176" y="26707"/>
                  </a:lnTo>
                  <a:lnTo>
                    <a:pt x="1340" y="26886"/>
                  </a:lnTo>
                  <a:lnTo>
                    <a:pt x="1519" y="27065"/>
                  </a:lnTo>
                  <a:lnTo>
                    <a:pt x="1697" y="27228"/>
                  </a:lnTo>
                  <a:lnTo>
                    <a:pt x="1876" y="27392"/>
                  </a:lnTo>
                  <a:lnTo>
                    <a:pt x="2084" y="27541"/>
                  </a:lnTo>
                  <a:lnTo>
                    <a:pt x="2293" y="27675"/>
                  </a:lnTo>
                  <a:lnTo>
                    <a:pt x="2501" y="27809"/>
                  </a:lnTo>
                  <a:lnTo>
                    <a:pt x="2725" y="27928"/>
                  </a:lnTo>
                  <a:lnTo>
                    <a:pt x="2948" y="28047"/>
                  </a:lnTo>
                  <a:lnTo>
                    <a:pt x="3186" y="28151"/>
                  </a:lnTo>
                  <a:lnTo>
                    <a:pt x="3439" y="28226"/>
                  </a:lnTo>
                  <a:lnTo>
                    <a:pt x="3677" y="28300"/>
                  </a:lnTo>
                  <a:lnTo>
                    <a:pt x="3915" y="28375"/>
                  </a:lnTo>
                  <a:lnTo>
                    <a:pt x="4169" y="28419"/>
                  </a:lnTo>
                  <a:lnTo>
                    <a:pt x="4407" y="28449"/>
                  </a:lnTo>
                  <a:lnTo>
                    <a:pt x="4660" y="28479"/>
                  </a:lnTo>
                  <a:lnTo>
                    <a:pt x="4913" y="28494"/>
                  </a:lnTo>
                  <a:lnTo>
                    <a:pt x="5151" y="28494"/>
                  </a:lnTo>
                  <a:lnTo>
                    <a:pt x="5389" y="28479"/>
                  </a:lnTo>
                  <a:lnTo>
                    <a:pt x="5642" y="28449"/>
                  </a:lnTo>
                  <a:lnTo>
                    <a:pt x="5881" y="28419"/>
                  </a:lnTo>
                  <a:lnTo>
                    <a:pt x="6119" y="28375"/>
                  </a:lnTo>
                  <a:lnTo>
                    <a:pt x="6342" y="28315"/>
                  </a:lnTo>
                  <a:lnTo>
                    <a:pt x="6580" y="28241"/>
                  </a:lnTo>
                  <a:lnTo>
                    <a:pt x="6804" y="28166"/>
                  </a:lnTo>
                  <a:lnTo>
                    <a:pt x="7027" y="28077"/>
                  </a:lnTo>
                  <a:lnTo>
                    <a:pt x="7250" y="27973"/>
                  </a:lnTo>
                  <a:lnTo>
                    <a:pt x="7459" y="27854"/>
                  </a:lnTo>
                  <a:lnTo>
                    <a:pt x="7667" y="27735"/>
                  </a:lnTo>
                  <a:lnTo>
                    <a:pt x="7875" y="27601"/>
                  </a:lnTo>
                  <a:lnTo>
                    <a:pt x="8069" y="27467"/>
                  </a:lnTo>
                  <a:lnTo>
                    <a:pt x="8262" y="27318"/>
                  </a:lnTo>
                  <a:lnTo>
                    <a:pt x="8441" y="27154"/>
                  </a:lnTo>
                  <a:lnTo>
                    <a:pt x="8620" y="26990"/>
                  </a:lnTo>
                  <a:lnTo>
                    <a:pt x="8784" y="26812"/>
                  </a:lnTo>
                  <a:lnTo>
                    <a:pt x="8947" y="26618"/>
                  </a:lnTo>
                  <a:lnTo>
                    <a:pt x="9096" y="26425"/>
                  </a:lnTo>
                  <a:lnTo>
                    <a:pt x="9230" y="26216"/>
                  </a:lnTo>
                  <a:lnTo>
                    <a:pt x="9364" y="26008"/>
                  </a:lnTo>
                  <a:lnTo>
                    <a:pt x="9483" y="25784"/>
                  </a:lnTo>
                  <a:lnTo>
                    <a:pt x="9602" y="25546"/>
                  </a:lnTo>
                  <a:lnTo>
                    <a:pt x="9692" y="25308"/>
                  </a:lnTo>
                  <a:lnTo>
                    <a:pt x="9826" y="24921"/>
                  </a:lnTo>
                  <a:lnTo>
                    <a:pt x="9930" y="24534"/>
                  </a:lnTo>
                  <a:lnTo>
                    <a:pt x="9989" y="24147"/>
                  </a:lnTo>
                  <a:lnTo>
                    <a:pt x="10019" y="23760"/>
                  </a:lnTo>
                  <a:lnTo>
                    <a:pt x="10019" y="23373"/>
                  </a:lnTo>
                  <a:lnTo>
                    <a:pt x="9989" y="22986"/>
                  </a:lnTo>
                  <a:lnTo>
                    <a:pt x="9945" y="22599"/>
                  </a:lnTo>
                  <a:lnTo>
                    <a:pt x="9855" y="22226"/>
                  </a:lnTo>
                  <a:lnTo>
                    <a:pt x="9796" y="21780"/>
                  </a:lnTo>
                  <a:lnTo>
                    <a:pt x="9721" y="21333"/>
                  </a:lnTo>
                  <a:lnTo>
                    <a:pt x="9617" y="20872"/>
                  </a:lnTo>
                  <a:lnTo>
                    <a:pt x="9513" y="20410"/>
                  </a:lnTo>
                  <a:lnTo>
                    <a:pt x="9290" y="19442"/>
                  </a:lnTo>
                  <a:lnTo>
                    <a:pt x="9185" y="18951"/>
                  </a:lnTo>
                  <a:lnTo>
                    <a:pt x="9096" y="18430"/>
                  </a:lnTo>
                  <a:lnTo>
                    <a:pt x="9037" y="17909"/>
                  </a:lnTo>
                  <a:lnTo>
                    <a:pt x="8992" y="17358"/>
                  </a:lnTo>
                  <a:lnTo>
                    <a:pt x="8977" y="16807"/>
                  </a:lnTo>
                  <a:lnTo>
                    <a:pt x="8977" y="16525"/>
                  </a:lnTo>
                  <a:lnTo>
                    <a:pt x="9007" y="16227"/>
                  </a:lnTo>
                  <a:lnTo>
                    <a:pt x="9022" y="15929"/>
                  </a:lnTo>
                  <a:lnTo>
                    <a:pt x="9066" y="15631"/>
                  </a:lnTo>
                  <a:lnTo>
                    <a:pt x="9126" y="15334"/>
                  </a:lnTo>
                  <a:lnTo>
                    <a:pt x="9185" y="15021"/>
                  </a:lnTo>
                  <a:lnTo>
                    <a:pt x="9260" y="14694"/>
                  </a:lnTo>
                  <a:lnTo>
                    <a:pt x="9349" y="14381"/>
                  </a:lnTo>
                  <a:lnTo>
                    <a:pt x="9468" y="14053"/>
                  </a:lnTo>
                  <a:lnTo>
                    <a:pt x="9587" y="13726"/>
                  </a:lnTo>
                  <a:lnTo>
                    <a:pt x="14738" y="581"/>
                  </a:lnTo>
                  <a:lnTo>
                    <a:pt x="14024" y="298"/>
                  </a:lnTo>
                  <a:lnTo>
                    <a:pt x="13294" y="30"/>
                  </a:lnTo>
                  <a:lnTo>
                    <a:pt x="1310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41"/>
            <p:cNvSpPr/>
            <p:nvPr/>
          </p:nvSpPr>
          <p:spPr>
            <a:xfrm rot="-5400000">
              <a:off x="366839" y="4314812"/>
              <a:ext cx="171123" cy="171123"/>
            </a:xfrm>
            <a:custGeom>
              <a:avLst/>
              <a:gdLst/>
              <a:ahLst/>
              <a:cxnLst/>
              <a:rect l="l" t="t" r="r" b="b"/>
              <a:pathLst>
                <a:path w="7102" h="7102" extrusionOk="0">
                  <a:moveTo>
                    <a:pt x="3752" y="1638"/>
                  </a:moveTo>
                  <a:lnTo>
                    <a:pt x="3930" y="1668"/>
                  </a:lnTo>
                  <a:lnTo>
                    <a:pt x="4109" y="1713"/>
                  </a:lnTo>
                  <a:lnTo>
                    <a:pt x="4288" y="1772"/>
                  </a:lnTo>
                  <a:lnTo>
                    <a:pt x="4451" y="1861"/>
                  </a:lnTo>
                  <a:lnTo>
                    <a:pt x="4615" y="1951"/>
                  </a:lnTo>
                  <a:lnTo>
                    <a:pt x="4764" y="2055"/>
                  </a:lnTo>
                  <a:lnTo>
                    <a:pt x="4898" y="2189"/>
                  </a:lnTo>
                  <a:lnTo>
                    <a:pt x="5032" y="2323"/>
                  </a:lnTo>
                  <a:lnTo>
                    <a:pt x="5136" y="2472"/>
                  </a:lnTo>
                  <a:lnTo>
                    <a:pt x="5240" y="2636"/>
                  </a:lnTo>
                  <a:lnTo>
                    <a:pt x="5330" y="2814"/>
                  </a:lnTo>
                  <a:lnTo>
                    <a:pt x="5389" y="3008"/>
                  </a:lnTo>
                  <a:lnTo>
                    <a:pt x="5434" y="3186"/>
                  </a:lnTo>
                  <a:lnTo>
                    <a:pt x="5464" y="3380"/>
                  </a:lnTo>
                  <a:lnTo>
                    <a:pt x="5479" y="3573"/>
                  </a:lnTo>
                  <a:lnTo>
                    <a:pt x="5464" y="3752"/>
                  </a:lnTo>
                  <a:lnTo>
                    <a:pt x="5434" y="3946"/>
                  </a:lnTo>
                  <a:lnTo>
                    <a:pt x="5389" y="4124"/>
                  </a:lnTo>
                  <a:lnTo>
                    <a:pt x="5330" y="4288"/>
                  </a:lnTo>
                  <a:lnTo>
                    <a:pt x="5240" y="4452"/>
                  </a:lnTo>
                  <a:lnTo>
                    <a:pt x="5151" y="4616"/>
                  </a:lnTo>
                  <a:lnTo>
                    <a:pt x="5047" y="4764"/>
                  </a:lnTo>
                  <a:lnTo>
                    <a:pt x="4913" y="4898"/>
                  </a:lnTo>
                  <a:lnTo>
                    <a:pt x="4779" y="5032"/>
                  </a:lnTo>
                  <a:lnTo>
                    <a:pt x="4630" y="5151"/>
                  </a:lnTo>
                  <a:lnTo>
                    <a:pt x="4466" y="5241"/>
                  </a:lnTo>
                  <a:lnTo>
                    <a:pt x="4288" y="5330"/>
                  </a:lnTo>
                  <a:lnTo>
                    <a:pt x="4094" y="5405"/>
                  </a:lnTo>
                  <a:lnTo>
                    <a:pt x="3916" y="5449"/>
                  </a:lnTo>
                  <a:lnTo>
                    <a:pt x="3722" y="5464"/>
                  </a:lnTo>
                  <a:lnTo>
                    <a:pt x="3543" y="5479"/>
                  </a:lnTo>
                  <a:lnTo>
                    <a:pt x="3350" y="5464"/>
                  </a:lnTo>
                  <a:lnTo>
                    <a:pt x="3171" y="5434"/>
                  </a:lnTo>
                  <a:lnTo>
                    <a:pt x="2993" y="5390"/>
                  </a:lnTo>
                  <a:lnTo>
                    <a:pt x="2814" y="5330"/>
                  </a:lnTo>
                  <a:lnTo>
                    <a:pt x="2650" y="5256"/>
                  </a:lnTo>
                  <a:lnTo>
                    <a:pt x="2486" y="5166"/>
                  </a:lnTo>
                  <a:lnTo>
                    <a:pt x="2337" y="5047"/>
                  </a:lnTo>
                  <a:lnTo>
                    <a:pt x="2204" y="4928"/>
                  </a:lnTo>
                  <a:lnTo>
                    <a:pt x="2070" y="4779"/>
                  </a:lnTo>
                  <a:lnTo>
                    <a:pt x="1950" y="4630"/>
                  </a:lnTo>
                  <a:lnTo>
                    <a:pt x="1861" y="4467"/>
                  </a:lnTo>
                  <a:lnTo>
                    <a:pt x="1772" y="4288"/>
                  </a:lnTo>
                  <a:lnTo>
                    <a:pt x="1712" y="4109"/>
                  </a:lnTo>
                  <a:lnTo>
                    <a:pt x="1668" y="3916"/>
                  </a:lnTo>
                  <a:lnTo>
                    <a:pt x="1638" y="3737"/>
                  </a:lnTo>
                  <a:lnTo>
                    <a:pt x="1623" y="3544"/>
                  </a:lnTo>
                  <a:lnTo>
                    <a:pt x="1638" y="3350"/>
                  </a:lnTo>
                  <a:lnTo>
                    <a:pt x="1668" y="3171"/>
                  </a:lnTo>
                  <a:lnTo>
                    <a:pt x="1712" y="2993"/>
                  </a:lnTo>
                  <a:lnTo>
                    <a:pt x="1772" y="2814"/>
                  </a:lnTo>
                  <a:lnTo>
                    <a:pt x="1846" y="2650"/>
                  </a:lnTo>
                  <a:lnTo>
                    <a:pt x="1950" y="2502"/>
                  </a:lnTo>
                  <a:lnTo>
                    <a:pt x="2055" y="2338"/>
                  </a:lnTo>
                  <a:lnTo>
                    <a:pt x="2174" y="2204"/>
                  </a:lnTo>
                  <a:lnTo>
                    <a:pt x="2323" y="2085"/>
                  </a:lnTo>
                  <a:lnTo>
                    <a:pt x="2471" y="1966"/>
                  </a:lnTo>
                  <a:lnTo>
                    <a:pt x="2635" y="1861"/>
                  </a:lnTo>
                  <a:lnTo>
                    <a:pt x="2814" y="1772"/>
                  </a:lnTo>
                  <a:lnTo>
                    <a:pt x="2993" y="1713"/>
                  </a:lnTo>
                  <a:lnTo>
                    <a:pt x="3186" y="1668"/>
                  </a:lnTo>
                  <a:lnTo>
                    <a:pt x="3380" y="1638"/>
                  </a:lnTo>
                  <a:close/>
                  <a:moveTo>
                    <a:pt x="3573" y="1"/>
                  </a:moveTo>
                  <a:lnTo>
                    <a:pt x="3231" y="15"/>
                  </a:lnTo>
                  <a:lnTo>
                    <a:pt x="2873" y="75"/>
                  </a:lnTo>
                  <a:lnTo>
                    <a:pt x="2710" y="105"/>
                  </a:lnTo>
                  <a:lnTo>
                    <a:pt x="2531" y="149"/>
                  </a:lnTo>
                  <a:lnTo>
                    <a:pt x="2367" y="209"/>
                  </a:lnTo>
                  <a:lnTo>
                    <a:pt x="2189" y="283"/>
                  </a:lnTo>
                  <a:lnTo>
                    <a:pt x="2025" y="358"/>
                  </a:lnTo>
                  <a:lnTo>
                    <a:pt x="1861" y="432"/>
                  </a:lnTo>
                  <a:lnTo>
                    <a:pt x="1712" y="522"/>
                  </a:lnTo>
                  <a:lnTo>
                    <a:pt x="1563" y="611"/>
                  </a:lnTo>
                  <a:lnTo>
                    <a:pt x="1281" y="834"/>
                  </a:lnTo>
                  <a:lnTo>
                    <a:pt x="1027" y="1058"/>
                  </a:lnTo>
                  <a:lnTo>
                    <a:pt x="789" y="1326"/>
                  </a:lnTo>
                  <a:lnTo>
                    <a:pt x="596" y="1593"/>
                  </a:lnTo>
                  <a:lnTo>
                    <a:pt x="417" y="1891"/>
                  </a:lnTo>
                  <a:lnTo>
                    <a:pt x="268" y="2204"/>
                  </a:lnTo>
                  <a:lnTo>
                    <a:pt x="149" y="2516"/>
                  </a:lnTo>
                  <a:lnTo>
                    <a:pt x="75" y="2844"/>
                  </a:lnTo>
                  <a:lnTo>
                    <a:pt x="15" y="3186"/>
                  </a:lnTo>
                  <a:lnTo>
                    <a:pt x="0" y="3529"/>
                  </a:lnTo>
                  <a:lnTo>
                    <a:pt x="15" y="3871"/>
                  </a:lnTo>
                  <a:lnTo>
                    <a:pt x="60" y="4228"/>
                  </a:lnTo>
                  <a:lnTo>
                    <a:pt x="104" y="4392"/>
                  </a:lnTo>
                  <a:lnTo>
                    <a:pt x="149" y="4571"/>
                  </a:lnTo>
                  <a:lnTo>
                    <a:pt x="209" y="4750"/>
                  </a:lnTo>
                  <a:lnTo>
                    <a:pt x="268" y="4913"/>
                  </a:lnTo>
                  <a:lnTo>
                    <a:pt x="343" y="5077"/>
                  </a:lnTo>
                  <a:lnTo>
                    <a:pt x="432" y="5241"/>
                  </a:lnTo>
                  <a:lnTo>
                    <a:pt x="521" y="5405"/>
                  </a:lnTo>
                  <a:lnTo>
                    <a:pt x="611" y="5553"/>
                  </a:lnTo>
                  <a:lnTo>
                    <a:pt x="819" y="5821"/>
                  </a:lnTo>
                  <a:lnTo>
                    <a:pt x="1057" y="6089"/>
                  </a:lnTo>
                  <a:lnTo>
                    <a:pt x="1310" y="6313"/>
                  </a:lnTo>
                  <a:lnTo>
                    <a:pt x="1593" y="6521"/>
                  </a:lnTo>
                  <a:lnTo>
                    <a:pt x="1891" y="6685"/>
                  </a:lnTo>
                  <a:lnTo>
                    <a:pt x="2189" y="6834"/>
                  </a:lnTo>
                  <a:lnTo>
                    <a:pt x="2516" y="6953"/>
                  </a:lnTo>
                  <a:lnTo>
                    <a:pt x="2844" y="7027"/>
                  </a:lnTo>
                  <a:lnTo>
                    <a:pt x="3186" y="7087"/>
                  </a:lnTo>
                  <a:lnTo>
                    <a:pt x="3528" y="7102"/>
                  </a:lnTo>
                  <a:lnTo>
                    <a:pt x="3871" y="7087"/>
                  </a:lnTo>
                  <a:lnTo>
                    <a:pt x="4213" y="7042"/>
                  </a:lnTo>
                  <a:lnTo>
                    <a:pt x="4392" y="6997"/>
                  </a:lnTo>
                  <a:lnTo>
                    <a:pt x="4571" y="6953"/>
                  </a:lnTo>
                  <a:lnTo>
                    <a:pt x="4734" y="6893"/>
                  </a:lnTo>
                  <a:lnTo>
                    <a:pt x="4913" y="6834"/>
                  </a:lnTo>
                  <a:lnTo>
                    <a:pt x="5077" y="6759"/>
                  </a:lnTo>
                  <a:lnTo>
                    <a:pt x="5240" y="6685"/>
                  </a:lnTo>
                  <a:lnTo>
                    <a:pt x="5389" y="6596"/>
                  </a:lnTo>
                  <a:lnTo>
                    <a:pt x="5538" y="6491"/>
                  </a:lnTo>
                  <a:lnTo>
                    <a:pt x="5821" y="6283"/>
                  </a:lnTo>
                  <a:lnTo>
                    <a:pt x="6074" y="6045"/>
                  </a:lnTo>
                  <a:lnTo>
                    <a:pt x="6312" y="5792"/>
                  </a:lnTo>
                  <a:lnTo>
                    <a:pt x="6506" y="5509"/>
                  </a:lnTo>
                  <a:lnTo>
                    <a:pt x="6684" y="5226"/>
                  </a:lnTo>
                  <a:lnTo>
                    <a:pt x="6833" y="4913"/>
                  </a:lnTo>
                  <a:lnTo>
                    <a:pt x="6938" y="4586"/>
                  </a:lnTo>
                  <a:lnTo>
                    <a:pt x="7027" y="4258"/>
                  </a:lnTo>
                  <a:lnTo>
                    <a:pt x="7072" y="3931"/>
                  </a:lnTo>
                  <a:lnTo>
                    <a:pt x="7101" y="3573"/>
                  </a:lnTo>
                  <a:lnTo>
                    <a:pt x="7086" y="3231"/>
                  </a:lnTo>
                  <a:lnTo>
                    <a:pt x="7027" y="2889"/>
                  </a:lnTo>
                  <a:lnTo>
                    <a:pt x="6997" y="2710"/>
                  </a:lnTo>
                  <a:lnTo>
                    <a:pt x="6952" y="2546"/>
                  </a:lnTo>
                  <a:lnTo>
                    <a:pt x="6893" y="2368"/>
                  </a:lnTo>
                  <a:lnTo>
                    <a:pt x="6833" y="2204"/>
                  </a:lnTo>
                  <a:lnTo>
                    <a:pt x="6759" y="2025"/>
                  </a:lnTo>
                  <a:lnTo>
                    <a:pt x="6670" y="1876"/>
                  </a:lnTo>
                  <a:lnTo>
                    <a:pt x="6580" y="1713"/>
                  </a:lnTo>
                  <a:lnTo>
                    <a:pt x="6491" y="1564"/>
                  </a:lnTo>
                  <a:lnTo>
                    <a:pt x="6283" y="1281"/>
                  </a:lnTo>
                  <a:lnTo>
                    <a:pt x="6044" y="1028"/>
                  </a:lnTo>
                  <a:lnTo>
                    <a:pt x="5791" y="804"/>
                  </a:lnTo>
                  <a:lnTo>
                    <a:pt x="5508" y="596"/>
                  </a:lnTo>
                  <a:lnTo>
                    <a:pt x="5211" y="417"/>
                  </a:lnTo>
                  <a:lnTo>
                    <a:pt x="4913" y="283"/>
                  </a:lnTo>
                  <a:lnTo>
                    <a:pt x="4585" y="164"/>
                  </a:lnTo>
                  <a:lnTo>
                    <a:pt x="4258" y="75"/>
                  </a:lnTo>
                  <a:lnTo>
                    <a:pt x="3916" y="30"/>
                  </a:lnTo>
                  <a:lnTo>
                    <a:pt x="3573"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41"/>
            <p:cNvSpPr/>
            <p:nvPr/>
          </p:nvSpPr>
          <p:spPr>
            <a:xfrm rot="-5400000">
              <a:off x="406114" y="4354111"/>
              <a:ext cx="92934" cy="92549"/>
            </a:xfrm>
            <a:custGeom>
              <a:avLst/>
              <a:gdLst/>
              <a:ahLst/>
              <a:cxnLst/>
              <a:rect l="l" t="t" r="r" b="b"/>
              <a:pathLst>
                <a:path w="3857" h="3841" extrusionOk="0">
                  <a:moveTo>
                    <a:pt x="1758" y="0"/>
                  </a:moveTo>
                  <a:lnTo>
                    <a:pt x="1564" y="30"/>
                  </a:lnTo>
                  <a:lnTo>
                    <a:pt x="1371" y="75"/>
                  </a:lnTo>
                  <a:lnTo>
                    <a:pt x="1192" y="134"/>
                  </a:lnTo>
                  <a:lnTo>
                    <a:pt x="1013" y="223"/>
                  </a:lnTo>
                  <a:lnTo>
                    <a:pt x="849" y="328"/>
                  </a:lnTo>
                  <a:lnTo>
                    <a:pt x="701" y="447"/>
                  </a:lnTo>
                  <a:lnTo>
                    <a:pt x="552" y="566"/>
                  </a:lnTo>
                  <a:lnTo>
                    <a:pt x="433" y="700"/>
                  </a:lnTo>
                  <a:lnTo>
                    <a:pt x="328" y="864"/>
                  </a:lnTo>
                  <a:lnTo>
                    <a:pt x="224" y="1012"/>
                  </a:lnTo>
                  <a:lnTo>
                    <a:pt x="150" y="1176"/>
                  </a:lnTo>
                  <a:lnTo>
                    <a:pt x="90" y="1355"/>
                  </a:lnTo>
                  <a:lnTo>
                    <a:pt x="46" y="1533"/>
                  </a:lnTo>
                  <a:lnTo>
                    <a:pt x="16" y="1712"/>
                  </a:lnTo>
                  <a:lnTo>
                    <a:pt x="1" y="1906"/>
                  </a:lnTo>
                  <a:lnTo>
                    <a:pt x="16" y="2099"/>
                  </a:lnTo>
                  <a:lnTo>
                    <a:pt x="46" y="2278"/>
                  </a:lnTo>
                  <a:lnTo>
                    <a:pt x="90" y="2471"/>
                  </a:lnTo>
                  <a:lnTo>
                    <a:pt x="150" y="2650"/>
                  </a:lnTo>
                  <a:lnTo>
                    <a:pt x="239" y="2829"/>
                  </a:lnTo>
                  <a:lnTo>
                    <a:pt x="328" y="2992"/>
                  </a:lnTo>
                  <a:lnTo>
                    <a:pt x="448" y="3141"/>
                  </a:lnTo>
                  <a:lnTo>
                    <a:pt x="582" y="3290"/>
                  </a:lnTo>
                  <a:lnTo>
                    <a:pt x="715" y="3409"/>
                  </a:lnTo>
                  <a:lnTo>
                    <a:pt x="864" y="3528"/>
                  </a:lnTo>
                  <a:lnTo>
                    <a:pt x="1028" y="3618"/>
                  </a:lnTo>
                  <a:lnTo>
                    <a:pt x="1192" y="3692"/>
                  </a:lnTo>
                  <a:lnTo>
                    <a:pt x="1371" y="3752"/>
                  </a:lnTo>
                  <a:lnTo>
                    <a:pt x="1549" y="3796"/>
                  </a:lnTo>
                  <a:lnTo>
                    <a:pt x="1728" y="3826"/>
                  </a:lnTo>
                  <a:lnTo>
                    <a:pt x="1921" y="3841"/>
                  </a:lnTo>
                  <a:lnTo>
                    <a:pt x="2100" y="3826"/>
                  </a:lnTo>
                  <a:lnTo>
                    <a:pt x="2294" y="3811"/>
                  </a:lnTo>
                  <a:lnTo>
                    <a:pt x="2472" y="3767"/>
                  </a:lnTo>
                  <a:lnTo>
                    <a:pt x="2666" y="3692"/>
                  </a:lnTo>
                  <a:lnTo>
                    <a:pt x="2844" y="3603"/>
                  </a:lnTo>
                  <a:lnTo>
                    <a:pt x="3008" y="3513"/>
                  </a:lnTo>
                  <a:lnTo>
                    <a:pt x="3157" y="3394"/>
                  </a:lnTo>
                  <a:lnTo>
                    <a:pt x="3291" y="3260"/>
                  </a:lnTo>
                  <a:lnTo>
                    <a:pt x="3425" y="3126"/>
                  </a:lnTo>
                  <a:lnTo>
                    <a:pt x="3529" y="2978"/>
                  </a:lnTo>
                  <a:lnTo>
                    <a:pt x="3618" y="2814"/>
                  </a:lnTo>
                  <a:lnTo>
                    <a:pt x="3708" y="2650"/>
                  </a:lnTo>
                  <a:lnTo>
                    <a:pt x="3767" y="2486"/>
                  </a:lnTo>
                  <a:lnTo>
                    <a:pt x="3812" y="2308"/>
                  </a:lnTo>
                  <a:lnTo>
                    <a:pt x="3842" y="2114"/>
                  </a:lnTo>
                  <a:lnTo>
                    <a:pt x="3857" y="1935"/>
                  </a:lnTo>
                  <a:lnTo>
                    <a:pt x="3842" y="1742"/>
                  </a:lnTo>
                  <a:lnTo>
                    <a:pt x="3812" y="1548"/>
                  </a:lnTo>
                  <a:lnTo>
                    <a:pt x="3767" y="1370"/>
                  </a:lnTo>
                  <a:lnTo>
                    <a:pt x="3708" y="1176"/>
                  </a:lnTo>
                  <a:lnTo>
                    <a:pt x="3618" y="998"/>
                  </a:lnTo>
                  <a:lnTo>
                    <a:pt x="3514" y="834"/>
                  </a:lnTo>
                  <a:lnTo>
                    <a:pt x="3410" y="685"/>
                  </a:lnTo>
                  <a:lnTo>
                    <a:pt x="3276" y="551"/>
                  </a:lnTo>
                  <a:lnTo>
                    <a:pt x="3142" y="417"/>
                  </a:lnTo>
                  <a:lnTo>
                    <a:pt x="2993" y="313"/>
                  </a:lnTo>
                  <a:lnTo>
                    <a:pt x="2829" y="223"/>
                  </a:lnTo>
                  <a:lnTo>
                    <a:pt x="2666" y="134"/>
                  </a:lnTo>
                  <a:lnTo>
                    <a:pt x="2487" y="75"/>
                  </a:lnTo>
                  <a:lnTo>
                    <a:pt x="2308" y="30"/>
                  </a:lnTo>
                  <a:lnTo>
                    <a:pt x="2130" y="0"/>
                  </a:ln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41"/>
            <p:cNvSpPr/>
            <p:nvPr/>
          </p:nvSpPr>
          <p:spPr>
            <a:xfrm rot="-5400000">
              <a:off x="1041921" y="3596697"/>
              <a:ext cx="358028" cy="307790"/>
            </a:xfrm>
            <a:custGeom>
              <a:avLst/>
              <a:gdLst/>
              <a:ahLst/>
              <a:cxnLst/>
              <a:rect l="l" t="t" r="r" b="b"/>
              <a:pathLst>
                <a:path w="14859" h="12774" extrusionOk="0">
                  <a:moveTo>
                    <a:pt x="9499" y="0"/>
                  </a:moveTo>
                  <a:lnTo>
                    <a:pt x="9261" y="30"/>
                  </a:lnTo>
                  <a:lnTo>
                    <a:pt x="9022" y="60"/>
                  </a:lnTo>
                  <a:lnTo>
                    <a:pt x="8784" y="104"/>
                  </a:lnTo>
                  <a:lnTo>
                    <a:pt x="8546" y="164"/>
                  </a:lnTo>
                  <a:lnTo>
                    <a:pt x="8308" y="223"/>
                  </a:lnTo>
                  <a:lnTo>
                    <a:pt x="8085" y="313"/>
                  </a:lnTo>
                  <a:lnTo>
                    <a:pt x="7846" y="402"/>
                  </a:lnTo>
                  <a:lnTo>
                    <a:pt x="7623" y="506"/>
                  </a:lnTo>
                  <a:lnTo>
                    <a:pt x="7400" y="625"/>
                  </a:lnTo>
                  <a:lnTo>
                    <a:pt x="7176" y="744"/>
                  </a:lnTo>
                  <a:lnTo>
                    <a:pt x="6968" y="893"/>
                  </a:lnTo>
                  <a:lnTo>
                    <a:pt x="6760" y="1042"/>
                  </a:lnTo>
                  <a:lnTo>
                    <a:pt x="6447" y="1310"/>
                  </a:lnTo>
                  <a:lnTo>
                    <a:pt x="6164" y="1593"/>
                  </a:lnTo>
                  <a:lnTo>
                    <a:pt x="5911" y="1891"/>
                  </a:lnTo>
                  <a:lnTo>
                    <a:pt x="5688" y="2203"/>
                  </a:lnTo>
                  <a:lnTo>
                    <a:pt x="5479" y="2546"/>
                  </a:lnTo>
                  <a:lnTo>
                    <a:pt x="5316" y="2888"/>
                  </a:lnTo>
                  <a:lnTo>
                    <a:pt x="5167" y="3245"/>
                  </a:lnTo>
                  <a:lnTo>
                    <a:pt x="5048" y="3603"/>
                  </a:lnTo>
                  <a:lnTo>
                    <a:pt x="4869" y="4020"/>
                  </a:lnTo>
                  <a:lnTo>
                    <a:pt x="4705" y="4451"/>
                  </a:lnTo>
                  <a:lnTo>
                    <a:pt x="4556" y="4883"/>
                  </a:lnTo>
                  <a:lnTo>
                    <a:pt x="4407" y="5345"/>
                  </a:lnTo>
                  <a:lnTo>
                    <a:pt x="4095" y="6282"/>
                  </a:lnTo>
                  <a:lnTo>
                    <a:pt x="3931" y="6759"/>
                  </a:lnTo>
                  <a:lnTo>
                    <a:pt x="3738" y="7250"/>
                  </a:lnTo>
                  <a:lnTo>
                    <a:pt x="3529" y="7741"/>
                  </a:lnTo>
                  <a:lnTo>
                    <a:pt x="3291" y="8233"/>
                  </a:lnTo>
                  <a:lnTo>
                    <a:pt x="3023" y="8709"/>
                  </a:lnTo>
                  <a:lnTo>
                    <a:pt x="2859" y="8962"/>
                  </a:lnTo>
                  <a:lnTo>
                    <a:pt x="2695" y="9200"/>
                  </a:lnTo>
                  <a:lnTo>
                    <a:pt x="2532" y="9438"/>
                  </a:lnTo>
                  <a:lnTo>
                    <a:pt x="2338" y="9677"/>
                  </a:lnTo>
                  <a:lnTo>
                    <a:pt x="2145" y="9915"/>
                  </a:lnTo>
                  <a:lnTo>
                    <a:pt x="1921" y="10138"/>
                  </a:lnTo>
                  <a:lnTo>
                    <a:pt x="1698" y="10376"/>
                  </a:lnTo>
                  <a:lnTo>
                    <a:pt x="1445" y="10600"/>
                  </a:lnTo>
                  <a:lnTo>
                    <a:pt x="1192" y="10823"/>
                  </a:lnTo>
                  <a:lnTo>
                    <a:pt x="909" y="11046"/>
                  </a:lnTo>
                  <a:lnTo>
                    <a:pt x="1" y="11746"/>
                  </a:lnTo>
                  <a:lnTo>
                    <a:pt x="1519" y="12773"/>
                  </a:lnTo>
                  <a:lnTo>
                    <a:pt x="1981" y="12431"/>
                  </a:lnTo>
                  <a:lnTo>
                    <a:pt x="2323" y="12163"/>
                  </a:lnTo>
                  <a:lnTo>
                    <a:pt x="2681" y="11939"/>
                  </a:lnTo>
                  <a:lnTo>
                    <a:pt x="3023" y="11716"/>
                  </a:lnTo>
                  <a:lnTo>
                    <a:pt x="3365" y="11538"/>
                  </a:lnTo>
                  <a:lnTo>
                    <a:pt x="3708" y="11374"/>
                  </a:lnTo>
                  <a:lnTo>
                    <a:pt x="4050" y="11225"/>
                  </a:lnTo>
                  <a:lnTo>
                    <a:pt x="4378" y="11091"/>
                  </a:lnTo>
                  <a:lnTo>
                    <a:pt x="4720" y="10972"/>
                  </a:lnTo>
                  <a:lnTo>
                    <a:pt x="5048" y="10882"/>
                  </a:lnTo>
                  <a:lnTo>
                    <a:pt x="5375" y="10793"/>
                  </a:lnTo>
                  <a:lnTo>
                    <a:pt x="5703" y="10719"/>
                  </a:lnTo>
                  <a:lnTo>
                    <a:pt x="6030" y="10659"/>
                  </a:lnTo>
                  <a:lnTo>
                    <a:pt x="6655" y="10570"/>
                  </a:lnTo>
                  <a:lnTo>
                    <a:pt x="7281" y="10495"/>
                  </a:lnTo>
                  <a:lnTo>
                    <a:pt x="7891" y="10451"/>
                  </a:lnTo>
                  <a:lnTo>
                    <a:pt x="8486" y="10421"/>
                  </a:lnTo>
                  <a:lnTo>
                    <a:pt x="9067" y="10376"/>
                  </a:lnTo>
                  <a:lnTo>
                    <a:pt x="9633" y="10317"/>
                  </a:lnTo>
                  <a:lnTo>
                    <a:pt x="10169" y="10227"/>
                  </a:lnTo>
                  <a:lnTo>
                    <a:pt x="10437" y="10168"/>
                  </a:lnTo>
                  <a:lnTo>
                    <a:pt x="10690" y="10108"/>
                  </a:lnTo>
                  <a:lnTo>
                    <a:pt x="10958" y="10034"/>
                  </a:lnTo>
                  <a:lnTo>
                    <a:pt x="11196" y="9945"/>
                  </a:lnTo>
                  <a:lnTo>
                    <a:pt x="11449" y="9840"/>
                  </a:lnTo>
                  <a:lnTo>
                    <a:pt x="11687" y="9721"/>
                  </a:lnTo>
                  <a:lnTo>
                    <a:pt x="12015" y="9572"/>
                  </a:lnTo>
                  <a:lnTo>
                    <a:pt x="12312" y="9409"/>
                  </a:lnTo>
                  <a:lnTo>
                    <a:pt x="12625" y="9200"/>
                  </a:lnTo>
                  <a:lnTo>
                    <a:pt x="12923" y="8992"/>
                  </a:lnTo>
                  <a:lnTo>
                    <a:pt x="13116" y="8828"/>
                  </a:lnTo>
                  <a:lnTo>
                    <a:pt x="13310" y="8649"/>
                  </a:lnTo>
                  <a:lnTo>
                    <a:pt x="13489" y="8471"/>
                  </a:lnTo>
                  <a:lnTo>
                    <a:pt x="13652" y="8292"/>
                  </a:lnTo>
                  <a:lnTo>
                    <a:pt x="13816" y="8099"/>
                  </a:lnTo>
                  <a:lnTo>
                    <a:pt x="13950" y="7890"/>
                  </a:lnTo>
                  <a:lnTo>
                    <a:pt x="14084" y="7697"/>
                  </a:lnTo>
                  <a:lnTo>
                    <a:pt x="14218" y="7488"/>
                  </a:lnTo>
                  <a:lnTo>
                    <a:pt x="14337" y="7265"/>
                  </a:lnTo>
                  <a:lnTo>
                    <a:pt x="14426" y="7042"/>
                  </a:lnTo>
                  <a:lnTo>
                    <a:pt x="14531" y="6818"/>
                  </a:lnTo>
                  <a:lnTo>
                    <a:pt x="14605" y="6595"/>
                  </a:lnTo>
                  <a:lnTo>
                    <a:pt x="14679" y="6357"/>
                  </a:lnTo>
                  <a:lnTo>
                    <a:pt x="14739" y="6134"/>
                  </a:lnTo>
                  <a:lnTo>
                    <a:pt x="14784" y="5895"/>
                  </a:lnTo>
                  <a:lnTo>
                    <a:pt x="14813" y="5657"/>
                  </a:lnTo>
                  <a:lnTo>
                    <a:pt x="14843" y="5419"/>
                  </a:lnTo>
                  <a:lnTo>
                    <a:pt x="14858" y="5166"/>
                  </a:lnTo>
                  <a:lnTo>
                    <a:pt x="14858" y="4928"/>
                  </a:lnTo>
                  <a:lnTo>
                    <a:pt x="14843" y="4689"/>
                  </a:lnTo>
                  <a:lnTo>
                    <a:pt x="14828" y="4451"/>
                  </a:lnTo>
                  <a:lnTo>
                    <a:pt x="14784" y="4213"/>
                  </a:lnTo>
                  <a:lnTo>
                    <a:pt x="14739" y="3975"/>
                  </a:lnTo>
                  <a:lnTo>
                    <a:pt x="14679" y="3737"/>
                  </a:lnTo>
                  <a:lnTo>
                    <a:pt x="14620" y="3499"/>
                  </a:lnTo>
                  <a:lnTo>
                    <a:pt x="14531" y="3260"/>
                  </a:lnTo>
                  <a:lnTo>
                    <a:pt x="14441" y="3037"/>
                  </a:lnTo>
                  <a:lnTo>
                    <a:pt x="14337" y="2814"/>
                  </a:lnTo>
                  <a:lnTo>
                    <a:pt x="14218" y="2590"/>
                  </a:lnTo>
                  <a:lnTo>
                    <a:pt x="14099" y="2367"/>
                  </a:lnTo>
                  <a:lnTo>
                    <a:pt x="13950" y="2159"/>
                  </a:lnTo>
                  <a:lnTo>
                    <a:pt x="13801" y="1950"/>
                  </a:lnTo>
                  <a:lnTo>
                    <a:pt x="13637" y="1742"/>
                  </a:lnTo>
                  <a:lnTo>
                    <a:pt x="13474" y="1548"/>
                  </a:lnTo>
                  <a:lnTo>
                    <a:pt x="13295" y="1370"/>
                  </a:lnTo>
                  <a:lnTo>
                    <a:pt x="13101" y="1206"/>
                  </a:lnTo>
                  <a:lnTo>
                    <a:pt x="12908" y="1057"/>
                  </a:lnTo>
                  <a:lnTo>
                    <a:pt x="12714" y="908"/>
                  </a:lnTo>
                  <a:lnTo>
                    <a:pt x="12506" y="759"/>
                  </a:lnTo>
                  <a:lnTo>
                    <a:pt x="12298" y="640"/>
                  </a:lnTo>
                  <a:lnTo>
                    <a:pt x="12074" y="521"/>
                  </a:lnTo>
                  <a:lnTo>
                    <a:pt x="11866" y="417"/>
                  </a:lnTo>
                  <a:lnTo>
                    <a:pt x="11643" y="328"/>
                  </a:lnTo>
                  <a:lnTo>
                    <a:pt x="11404" y="253"/>
                  </a:lnTo>
                  <a:lnTo>
                    <a:pt x="11181" y="179"/>
                  </a:lnTo>
                  <a:lnTo>
                    <a:pt x="10943" y="119"/>
                  </a:lnTo>
                  <a:lnTo>
                    <a:pt x="10705" y="74"/>
                  </a:lnTo>
                  <a:lnTo>
                    <a:pt x="10466" y="30"/>
                  </a:lnTo>
                  <a:lnTo>
                    <a:pt x="10228" y="15"/>
                  </a:lnTo>
                  <a:lnTo>
                    <a:pt x="99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41"/>
            <p:cNvSpPr/>
            <p:nvPr/>
          </p:nvSpPr>
          <p:spPr>
            <a:xfrm rot="-5400000">
              <a:off x="1019344" y="2771323"/>
              <a:ext cx="251094" cy="409663"/>
            </a:xfrm>
            <a:custGeom>
              <a:avLst/>
              <a:gdLst/>
              <a:ahLst/>
              <a:cxnLst/>
              <a:rect l="l" t="t" r="r" b="b"/>
              <a:pathLst>
                <a:path w="10421" h="17002" extrusionOk="0">
                  <a:moveTo>
                    <a:pt x="5895" y="0"/>
                  </a:moveTo>
                  <a:lnTo>
                    <a:pt x="5702" y="30"/>
                  </a:lnTo>
                  <a:lnTo>
                    <a:pt x="5493" y="60"/>
                  </a:lnTo>
                  <a:lnTo>
                    <a:pt x="5300" y="89"/>
                  </a:lnTo>
                  <a:lnTo>
                    <a:pt x="5091" y="134"/>
                  </a:lnTo>
                  <a:lnTo>
                    <a:pt x="4898" y="194"/>
                  </a:lnTo>
                  <a:lnTo>
                    <a:pt x="4704" y="268"/>
                  </a:lnTo>
                  <a:lnTo>
                    <a:pt x="4526" y="342"/>
                  </a:lnTo>
                  <a:lnTo>
                    <a:pt x="4332" y="417"/>
                  </a:lnTo>
                  <a:lnTo>
                    <a:pt x="4153" y="521"/>
                  </a:lnTo>
                  <a:lnTo>
                    <a:pt x="3975" y="625"/>
                  </a:lnTo>
                  <a:lnTo>
                    <a:pt x="3811" y="730"/>
                  </a:lnTo>
                  <a:lnTo>
                    <a:pt x="3632" y="849"/>
                  </a:lnTo>
                  <a:lnTo>
                    <a:pt x="3484" y="968"/>
                  </a:lnTo>
                  <a:lnTo>
                    <a:pt x="3320" y="1102"/>
                  </a:lnTo>
                  <a:lnTo>
                    <a:pt x="3171" y="1251"/>
                  </a:lnTo>
                  <a:lnTo>
                    <a:pt x="3037" y="1399"/>
                  </a:lnTo>
                  <a:lnTo>
                    <a:pt x="2903" y="1563"/>
                  </a:lnTo>
                  <a:lnTo>
                    <a:pt x="2769" y="1727"/>
                  </a:lnTo>
                  <a:lnTo>
                    <a:pt x="2650" y="1906"/>
                  </a:lnTo>
                  <a:lnTo>
                    <a:pt x="2531" y="2084"/>
                  </a:lnTo>
                  <a:lnTo>
                    <a:pt x="2427" y="2278"/>
                  </a:lnTo>
                  <a:lnTo>
                    <a:pt x="2337" y="2471"/>
                  </a:lnTo>
                  <a:lnTo>
                    <a:pt x="2203" y="2784"/>
                  </a:lnTo>
                  <a:lnTo>
                    <a:pt x="2114" y="3111"/>
                  </a:lnTo>
                  <a:lnTo>
                    <a:pt x="2040" y="3439"/>
                  </a:lnTo>
                  <a:lnTo>
                    <a:pt x="1995" y="3766"/>
                  </a:lnTo>
                  <a:lnTo>
                    <a:pt x="1980" y="4094"/>
                  </a:lnTo>
                  <a:lnTo>
                    <a:pt x="1980" y="4422"/>
                  </a:lnTo>
                  <a:lnTo>
                    <a:pt x="2010" y="4734"/>
                  </a:lnTo>
                  <a:lnTo>
                    <a:pt x="2054" y="5062"/>
                  </a:lnTo>
                  <a:lnTo>
                    <a:pt x="2084" y="5434"/>
                  </a:lnTo>
                  <a:lnTo>
                    <a:pt x="2144" y="5821"/>
                  </a:lnTo>
                  <a:lnTo>
                    <a:pt x="2263" y="6610"/>
                  </a:lnTo>
                  <a:lnTo>
                    <a:pt x="2412" y="7429"/>
                  </a:lnTo>
                  <a:lnTo>
                    <a:pt x="2471" y="7846"/>
                  </a:lnTo>
                  <a:lnTo>
                    <a:pt x="2516" y="8277"/>
                  </a:lnTo>
                  <a:lnTo>
                    <a:pt x="2561" y="8724"/>
                  </a:lnTo>
                  <a:lnTo>
                    <a:pt x="2575" y="9185"/>
                  </a:lnTo>
                  <a:lnTo>
                    <a:pt x="2561" y="9662"/>
                  </a:lnTo>
                  <a:lnTo>
                    <a:pt x="2501" y="10138"/>
                  </a:lnTo>
                  <a:lnTo>
                    <a:pt x="2471" y="10391"/>
                  </a:lnTo>
                  <a:lnTo>
                    <a:pt x="2427" y="10644"/>
                  </a:lnTo>
                  <a:lnTo>
                    <a:pt x="2367" y="10897"/>
                  </a:lnTo>
                  <a:lnTo>
                    <a:pt x="2293" y="11150"/>
                  </a:lnTo>
                  <a:lnTo>
                    <a:pt x="2218" y="11418"/>
                  </a:lnTo>
                  <a:lnTo>
                    <a:pt x="2129" y="11686"/>
                  </a:lnTo>
                  <a:lnTo>
                    <a:pt x="2025" y="11954"/>
                  </a:lnTo>
                  <a:lnTo>
                    <a:pt x="1906" y="12222"/>
                  </a:lnTo>
                  <a:lnTo>
                    <a:pt x="0" y="16391"/>
                  </a:lnTo>
                  <a:lnTo>
                    <a:pt x="342" y="16510"/>
                  </a:lnTo>
                  <a:lnTo>
                    <a:pt x="685" y="16659"/>
                  </a:lnTo>
                  <a:lnTo>
                    <a:pt x="1012" y="16822"/>
                  </a:lnTo>
                  <a:lnTo>
                    <a:pt x="1340" y="17001"/>
                  </a:lnTo>
                  <a:lnTo>
                    <a:pt x="3230" y="12833"/>
                  </a:lnTo>
                  <a:lnTo>
                    <a:pt x="3394" y="12505"/>
                  </a:lnTo>
                  <a:lnTo>
                    <a:pt x="3558" y="12193"/>
                  </a:lnTo>
                  <a:lnTo>
                    <a:pt x="3737" y="11910"/>
                  </a:lnTo>
                  <a:lnTo>
                    <a:pt x="3915" y="11627"/>
                  </a:lnTo>
                  <a:lnTo>
                    <a:pt x="4109" y="11374"/>
                  </a:lnTo>
                  <a:lnTo>
                    <a:pt x="4302" y="11121"/>
                  </a:lnTo>
                  <a:lnTo>
                    <a:pt x="4496" y="10897"/>
                  </a:lnTo>
                  <a:lnTo>
                    <a:pt x="4704" y="10689"/>
                  </a:lnTo>
                  <a:lnTo>
                    <a:pt x="4913" y="10481"/>
                  </a:lnTo>
                  <a:lnTo>
                    <a:pt x="5136" y="10287"/>
                  </a:lnTo>
                  <a:lnTo>
                    <a:pt x="5344" y="10108"/>
                  </a:lnTo>
                  <a:lnTo>
                    <a:pt x="5568" y="9930"/>
                  </a:lnTo>
                  <a:lnTo>
                    <a:pt x="5999" y="9617"/>
                  </a:lnTo>
                  <a:lnTo>
                    <a:pt x="6446" y="9319"/>
                  </a:lnTo>
                  <a:lnTo>
                    <a:pt x="7310" y="8783"/>
                  </a:lnTo>
                  <a:lnTo>
                    <a:pt x="7711" y="8530"/>
                  </a:lnTo>
                  <a:lnTo>
                    <a:pt x="8113" y="8262"/>
                  </a:lnTo>
                  <a:lnTo>
                    <a:pt x="8486" y="7980"/>
                  </a:lnTo>
                  <a:lnTo>
                    <a:pt x="8664" y="7846"/>
                  </a:lnTo>
                  <a:lnTo>
                    <a:pt x="8828" y="7697"/>
                  </a:lnTo>
                  <a:lnTo>
                    <a:pt x="8992" y="7533"/>
                  </a:lnTo>
                  <a:lnTo>
                    <a:pt x="9141" y="7369"/>
                  </a:lnTo>
                  <a:lnTo>
                    <a:pt x="9289" y="7190"/>
                  </a:lnTo>
                  <a:lnTo>
                    <a:pt x="9409" y="7012"/>
                  </a:lnTo>
                  <a:lnTo>
                    <a:pt x="9602" y="6774"/>
                  </a:lnTo>
                  <a:lnTo>
                    <a:pt x="9766" y="6521"/>
                  </a:lnTo>
                  <a:lnTo>
                    <a:pt x="9915" y="6267"/>
                  </a:lnTo>
                  <a:lnTo>
                    <a:pt x="10049" y="5985"/>
                  </a:lnTo>
                  <a:lnTo>
                    <a:pt x="10138" y="5776"/>
                  </a:lnTo>
                  <a:lnTo>
                    <a:pt x="10212" y="5583"/>
                  </a:lnTo>
                  <a:lnTo>
                    <a:pt x="10272" y="5374"/>
                  </a:lnTo>
                  <a:lnTo>
                    <a:pt x="10317" y="5166"/>
                  </a:lnTo>
                  <a:lnTo>
                    <a:pt x="10361" y="4972"/>
                  </a:lnTo>
                  <a:lnTo>
                    <a:pt x="10391" y="4764"/>
                  </a:lnTo>
                  <a:lnTo>
                    <a:pt x="10421" y="4555"/>
                  </a:lnTo>
                  <a:lnTo>
                    <a:pt x="10421" y="4347"/>
                  </a:lnTo>
                  <a:lnTo>
                    <a:pt x="10421" y="4139"/>
                  </a:lnTo>
                  <a:lnTo>
                    <a:pt x="10421" y="3945"/>
                  </a:lnTo>
                  <a:lnTo>
                    <a:pt x="10391" y="3737"/>
                  </a:lnTo>
                  <a:lnTo>
                    <a:pt x="10361" y="3528"/>
                  </a:lnTo>
                  <a:lnTo>
                    <a:pt x="10332" y="3335"/>
                  </a:lnTo>
                  <a:lnTo>
                    <a:pt x="10287" y="3141"/>
                  </a:lnTo>
                  <a:lnTo>
                    <a:pt x="10227" y="2948"/>
                  </a:lnTo>
                  <a:lnTo>
                    <a:pt x="10153" y="2754"/>
                  </a:lnTo>
                  <a:lnTo>
                    <a:pt x="10078" y="2561"/>
                  </a:lnTo>
                  <a:lnTo>
                    <a:pt x="9989" y="2382"/>
                  </a:lnTo>
                  <a:lnTo>
                    <a:pt x="9900" y="2188"/>
                  </a:lnTo>
                  <a:lnTo>
                    <a:pt x="9796" y="2025"/>
                  </a:lnTo>
                  <a:lnTo>
                    <a:pt x="9691" y="1846"/>
                  </a:lnTo>
                  <a:lnTo>
                    <a:pt x="9572" y="1682"/>
                  </a:lnTo>
                  <a:lnTo>
                    <a:pt x="9438" y="1519"/>
                  </a:lnTo>
                  <a:lnTo>
                    <a:pt x="9304" y="1370"/>
                  </a:lnTo>
                  <a:lnTo>
                    <a:pt x="9156" y="1221"/>
                  </a:lnTo>
                  <a:lnTo>
                    <a:pt x="9007" y="1072"/>
                  </a:lnTo>
                  <a:lnTo>
                    <a:pt x="8858" y="938"/>
                  </a:lnTo>
                  <a:lnTo>
                    <a:pt x="8679" y="819"/>
                  </a:lnTo>
                  <a:lnTo>
                    <a:pt x="8515" y="685"/>
                  </a:lnTo>
                  <a:lnTo>
                    <a:pt x="8322" y="581"/>
                  </a:lnTo>
                  <a:lnTo>
                    <a:pt x="8143" y="476"/>
                  </a:lnTo>
                  <a:lnTo>
                    <a:pt x="7950" y="387"/>
                  </a:lnTo>
                  <a:lnTo>
                    <a:pt x="7741" y="298"/>
                  </a:lnTo>
                  <a:lnTo>
                    <a:pt x="7548" y="223"/>
                  </a:lnTo>
                  <a:lnTo>
                    <a:pt x="7339" y="164"/>
                  </a:lnTo>
                  <a:lnTo>
                    <a:pt x="7131" y="104"/>
                  </a:lnTo>
                  <a:lnTo>
                    <a:pt x="6922" y="60"/>
                  </a:lnTo>
                  <a:lnTo>
                    <a:pt x="6714" y="30"/>
                  </a:lnTo>
                  <a:lnTo>
                    <a:pt x="6521" y="15"/>
                  </a:lnTo>
                  <a:lnTo>
                    <a:pt x="63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41"/>
            <p:cNvSpPr/>
            <p:nvPr/>
          </p:nvSpPr>
          <p:spPr>
            <a:xfrm rot="-5400000">
              <a:off x="1914823" y="3958447"/>
              <a:ext cx="246106" cy="629554"/>
            </a:xfrm>
            <a:custGeom>
              <a:avLst/>
              <a:gdLst/>
              <a:ahLst/>
              <a:cxnLst/>
              <a:rect l="l" t="t" r="r" b="b"/>
              <a:pathLst>
                <a:path w="10214" h="26128" extrusionOk="0">
                  <a:moveTo>
                    <a:pt x="3723" y="20872"/>
                  </a:moveTo>
                  <a:lnTo>
                    <a:pt x="3901" y="20887"/>
                  </a:lnTo>
                  <a:lnTo>
                    <a:pt x="4080" y="20917"/>
                  </a:lnTo>
                  <a:lnTo>
                    <a:pt x="4259" y="20961"/>
                  </a:lnTo>
                  <a:lnTo>
                    <a:pt x="4422" y="21021"/>
                  </a:lnTo>
                  <a:lnTo>
                    <a:pt x="4571" y="21095"/>
                  </a:lnTo>
                  <a:lnTo>
                    <a:pt x="4720" y="21185"/>
                  </a:lnTo>
                  <a:lnTo>
                    <a:pt x="4854" y="21289"/>
                  </a:lnTo>
                  <a:lnTo>
                    <a:pt x="4988" y="21393"/>
                  </a:lnTo>
                  <a:lnTo>
                    <a:pt x="5092" y="21527"/>
                  </a:lnTo>
                  <a:lnTo>
                    <a:pt x="5197" y="21661"/>
                  </a:lnTo>
                  <a:lnTo>
                    <a:pt x="5286" y="21810"/>
                  </a:lnTo>
                  <a:lnTo>
                    <a:pt x="5360" y="21959"/>
                  </a:lnTo>
                  <a:lnTo>
                    <a:pt x="5420" y="22123"/>
                  </a:lnTo>
                  <a:lnTo>
                    <a:pt x="5464" y="22301"/>
                  </a:lnTo>
                  <a:lnTo>
                    <a:pt x="5494" y="22465"/>
                  </a:lnTo>
                  <a:lnTo>
                    <a:pt x="5494" y="22659"/>
                  </a:lnTo>
                  <a:lnTo>
                    <a:pt x="5494" y="22837"/>
                  </a:lnTo>
                  <a:lnTo>
                    <a:pt x="5464" y="23016"/>
                  </a:lnTo>
                  <a:lnTo>
                    <a:pt x="5420" y="23180"/>
                  </a:lnTo>
                  <a:lnTo>
                    <a:pt x="5360" y="23343"/>
                  </a:lnTo>
                  <a:lnTo>
                    <a:pt x="5286" y="23492"/>
                  </a:lnTo>
                  <a:lnTo>
                    <a:pt x="5197" y="23641"/>
                  </a:lnTo>
                  <a:lnTo>
                    <a:pt x="5092" y="23775"/>
                  </a:lnTo>
                  <a:lnTo>
                    <a:pt x="4988" y="23909"/>
                  </a:lnTo>
                  <a:lnTo>
                    <a:pt x="4854" y="24028"/>
                  </a:lnTo>
                  <a:lnTo>
                    <a:pt x="4720" y="24117"/>
                  </a:lnTo>
                  <a:lnTo>
                    <a:pt x="4571" y="24207"/>
                  </a:lnTo>
                  <a:lnTo>
                    <a:pt x="4422" y="24281"/>
                  </a:lnTo>
                  <a:lnTo>
                    <a:pt x="4259" y="24341"/>
                  </a:lnTo>
                  <a:lnTo>
                    <a:pt x="4080" y="24385"/>
                  </a:lnTo>
                  <a:lnTo>
                    <a:pt x="3901" y="24415"/>
                  </a:lnTo>
                  <a:lnTo>
                    <a:pt x="3723" y="24430"/>
                  </a:lnTo>
                  <a:lnTo>
                    <a:pt x="3544" y="24415"/>
                  </a:lnTo>
                  <a:lnTo>
                    <a:pt x="3365" y="24385"/>
                  </a:lnTo>
                  <a:lnTo>
                    <a:pt x="3202" y="24341"/>
                  </a:lnTo>
                  <a:lnTo>
                    <a:pt x="3038" y="24281"/>
                  </a:lnTo>
                  <a:lnTo>
                    <a:pt x="2874" y="24207"/>
                  </a:lnTo>
                  <a:lnTo>
                    <a:pt x="2740" y="24117"/>
                  </a:lnTo>
                  <a:lnTo>
                    <a:pt x="2591" y="24028"/>
                  </a:lnTo>
                  <a:lnTo>
                    <a:pt x="2472" y="23909"/>
                  </a:lnTo>
                  <a:lnTo>
                    <a:pt x="2353" y="23775"/>
                  </a:lnTo>
                  <a:lnTo>
                    <a:pt x="2249" y="23641"/>
                  </a:lnTo>
                  <a:lnTo>
                    <a:pt x="2160" y="23492"/>
                  </a:lnTo>
                  <a:lnTo>
                    <a:pt x="2085" y="23343"/>
                  </a:lnTo>
                  <a:lnTo>
                    <a:pt x="2026" y="23180"/>
                  </a:lnTo>
                  <a:lnTo>
                    <a:pt x="1996" y="23016"/>
                  </a:lnTo>
                  <a:lnTo>
                    <a:pt x="1966" y="22837"/>
                  </a:lnTo>
                  <a:lnTo>
                    <a:pt x="1951" y="22659"/>
                  </a:lnTo>
                  <a:lnTo>
                    <a:pt x="1966" y="22465"/>
                  </a:lnTo>
                  <a:lnTo>
                    <a:pt x="1996" y="22301"/>
                  </a:lnTo>
                  <a:lnTo>
                    <a:pt x="2026" y="22123"/>
                  </a:lnTo>
                  <a:lnTo>
                    <a:pt x="2085" y="21959"/>
                  </a:lnTo>
                  <a:lnTo>
                    <a:pt x="2160" y="21810"/>
                  </a:lnTo>
                  <a:lnTo>
                    <a:pt x="2249" y="21661"/>
                  </a:lnTo>
                  <a:lnTo>
                    <a:pt x="2353" y="21527"/>
                  </a:lnTo>
                  <a:lnTo>
                    <a:pt x="2472" y="21393"/>
                  </a:lnTo>
                  <a:lnTo>
                    <a:pt x="2591" y="21289"/>
                  </a:lnTo>
                  <a:lnTo>
                    <a:pt x="2740" y="21185"/>
                  </a:lnTo>
                  <a:lnTo>
                    <a:pt x="2874" y="21095"/>
                  </a:lnTo>
                  <a:lnTo>
                    <a:pt x="3038" y="21021"/>
                  </a:lnTo>
                  <a:lnTo>
                    <a:pt x="3202" y="20961"/>
                  </a:lnTo>
                  <a:lnTo>
                    <a:pt x="3365" y="20917"/>
                  </a:lnTo>
                  <a:lnTo>
                    <a:pt x="3544" y="20887"/>
                  </a:lnTo>
                  <a:lnTo>
                    <a:pt x="3723" y="20872"/>
                  </a:lnTo>
                  <a:close/>
                  <a:moveTo>
                    <a:pt x="8948" y="0"/>
                  </a:moveTo>
                  <a:lnTo>
                    <a:pt x="5241" y="14471"/>
                  </a:lnTo>
                  <a:lnTo>
                    <a:pt x="5167" y="14724"/>
                  </a:lnTo>
                  <a:lnTo>
                    <a:pt x="5092" y="14962"/>
                  </a:lnTo>
                  <a:lnTo>
                    <a:pt x="5003" y="15200"/>
                  </a:lnTo>
                  <a:lnTo>
                    <a:pt x="4914" y="15423"/>
                  </a:lnTo>
                  <a:lnTo>
                    <a:pt x="4824" y="15647"/>
                  </a:lnTo>
                  <a:lnTo>
                    <a:pt x="4720" y="15855"/>
                  </a:lnTo>
                  <a:lnTo>
                    <a:pt x="4497" y="16242"/>
                  </a:lnTo>
                  <a:lnTo>
                    <a:pt x="4259" y="16600"/>
                  </a:lnTo>
                  <a:lnTo>
                    <a:pt x="4006" y="16942"/>
                  </a:lnTo>
                  <a:lnTo>
                    <a:pt x="3738" y="17240"/>
                  </a:lnTo>
                  <a:lnTo>
                    <a:pt x="3470" y="17537"/>
                  </a:lnTo>
                  <a:lnTo>
                    <a:pt x="3187" y="17805"/>
                  </a:lnTo>
                  <a:lnTo>
                    <a:pt x="2904" y="18073"/>
                  </a:lnTo>
                  <a:lnTo>
                    <a:pt x="2353" y="18565"/>
                  </a:lnTo>
                  <a:lnTo>
                    <a:pt x="1832" y="19026"/>
                  </a:lnTo>
                  <a:lnTo>
                    <a:pt x="1579" y="19264"/>
                  </a:lnTo>
                  <a:lnTo>
                    <a:pt x="1356" y="19517"/>
                  </a:lnTo>
                  <a:lnTo>
                    <a:pt x="1147" y="19711"/>
                  </a:lnTo>
                  <a:lnTo>
                    <a:pt x="939" y="19904"/>
                  </a:lnTo>
                  <a:lnTo>
                    <a:pt x="760" y="20128"/>
                  </a:lnTo>
                  <a:lnTo>
                    <a:pt x="596" y="20366"/>
                  </a:lnTo>
                  <a:lnTo>
                    <a:pt x="448" y="20619"/>
                  </a:lnTo>
                  <a:lnTo>
                    <a:pt x="314" y="20887"/>
                  </a:lnTo>
                  <a:lnTo>
                    <a:pt x="195" y="21155"/>
                  </a:lnTo>
                  <a:lnTo>
                    <a:pt x="120" y="21453"/>
                  </a:lnTo>
                  <a:lnTo>
                    <a:pt x="75" y="21646"/>
                  </a:lnTo>
                  <a:lnTo>
                    <a:pt x="31" y="21825"/>
                  </a:lnTo>
                  <a:lnTo>
                    <a:pt x="16" y="22018"/>
                  </a:lnTo>
                  <a:lnTo>
                    <a:pt x="1" y="22197"/>
                  </a:lnTo>
                  <a:lnTo>
                    <a:pt x="1" y="22391"/>
                  </a:lnTo>
                  <a:lnTo>
                    <a:pt x="1" y="22569"/>
                  </a:lnTo>
                  <a:lnTo>
                    <a:pt x="16" y="22748"/>
                  </a:lnTo>
                  <a:lnTo>
                    <a:pt x="31" y="22941"/>
                  </a:lnTo>
                  <a:lnTo>
                    <a:pt x="105" y="23284"/>
                  </a:lnTo>
                  <a:lnTo>
                    <a:pt x="209" y="23641"/>
                  </a:lnTo>
                  <a:lnTo>
                    <a:pt x="343" y="23969"/>
                  </a:lnTo>
                  <a:lnTo>
                    <a:pt x="522" y="24281"/>
                  </a:lnTo>
                  <a:lnTo>
                    <a:pt x="716" y="24579"/>
                  </a:lnTo>
                  <a:lnTo>
                    <a:pt x="939" y="24862"/>
                  </a:lnTo>
                  <a:lnTo>
                    <a:pt x="1192" y="25130"/>
                  </a:lnTo>
                  <a:lnTo>
                    <a:pt x="1460" y="25353"/>
                  </a:lnTo>
                  <a:lnTo>
                    <a:pt x="1609" y="25457"/>
                  </a:lnTo>
                  <a:lnTo>
                    <a:pt x="1773" y="25562"/>
                  </a:lnTo>
                  <a:lnTo>
                    <a:pt x="1921" y="25651"/>
                  </a:lnTo>
                  <a:lnTo>
                    <a:pt x="2085" y="25740"/>
                  </a:lnTo>
                  <a:lnTo>
                    <a:pt x="2264" y="25815"/>
                  </a:lnTo>
                  <a:lnTo>
                    <a:pt x="2442" y="25889"/>
                  </a:lnTo>
                  <a:lnTo>
                    <a:pt x="2621" y="25949"/>
                  </a:lnTo>
                  <a:lnTo>
                    <a:pt x="2800" y="26008"/>
                  </a:lnTo>
                  <a:lnTo>
                    <a:pt x="2993" y="26038"/>
                  </a:lnTo>
                  <a:lnTo>
                    <a:pt x="3172" y="26083"/>
                  </a:lnTo>
                  <a:lnTo>
                    <a:pt x="3365" y="26097"/>
                  </a:lnTo>
                  <a:lnTo>
                    <a:pt x="3559" y="26112"/>
                  </a:lnTo>
                  <a:lnTo>
                    <a:pt x="3738" y="26127"/>
                  </a:lnTo>
                  <a:lnTo>
                    <a:pt x="3916" y="26112"/>
                  </a:lnTo>
                  <a:lnTo>
                    <a:pt x="4110" y="26097"/>
                  </a:lnTo>
                  <a:lnTo>
                    <a:pt x="4288" y="26083"/>
                  </a:lnTo>
                  <a:lnTo>
                    <a:pt x="4646" y="26008"/>
                  </a:lnTo>
                  <a:lnTo>
                    <a:pt x="4988" y="25904"/>
                  </a:lnTo>
                  <a:lnTo>
                    <a:pt x="5316" y="25770"/>
                  </a:lnTo>
                  <a:lnTo>
                    <a:pt x="5628" y="25591"/>
                  </a:lnTo>
                  <a:lnTo>
                    <a:pt x="5941" y="25398"/>
                  </a:lnTo>
                  <a:lnTo>
                    <a:pt x="6209" y="25174"/>
                  </a:lnTo>
                  <a:lnTo>
                    <a:pt x="6477" y="24921"/>
                  </a:lnTo>
                  <a:lnTo>
                    <a:pt x="6700" y="24639"/>
                  </a:lnTo>
                  <a:lnTo>
                    <a:pt x="6819" y="24490"/>
                  </a:lnTo>
                  <a:lnTo>
                    <a:pt x="6909" y="24341"/>
                  </a:lnTo>
                  <a:lnTo>
                    <a:pt x="6998" y="24177"/>
                  </a:lnTo>
                  <a:lnTo>
                    <a:pt x="7087" y="24013"/>
                  </a:lnTo>
                  <a:lnTo>
                    <a:pt x="7162" y="23850"/>
                  </a:lnTo>
                  <a:lnTo>
                    <a:pt x="7236" y="23671"/>
                  </a:lnTo>
                  <a:lnTo>
                    <a:pt x="7296" y="23492"/>
                  </a:lnTo>
                  <a:lnTo>
                    <a:pt x="7355" y="23299"/>
                  </a:lnTo>
                  <a:lnTo>
                    <a:pt x="7415" y="23046"/>
                  </a:lnTo>
                  <a:lnTo>
                    <a:pt x="7474" y="22778"/>
                  </a:lnTo>
                  <a:lnTo>
                    <a:pt x="7504" y="22510"/>
                  </a:lnTo>
                  <a:lnTo>
                    <a:pt x="7504" y="22242"/>
                  </a:lnTo>
                  <a:lnTo>
                    <a:pt x="7519" y="22048"/>
                  </a:lnTo>
                  <a:lnTo>
                    <a:pt x="7519" y="21855"/>
                  </a:lnTo>
                  <a:lnTo>
                    <a:pt x="7504" y="21646"/>
                  </a:lnTo>
                  <a:lnTo>
                    <a:pt x="7489" y="21453"/>
                  </a:lnTo>
                  <a:lnTo>
                    <a:pt x="7415" y="21066"/>
                  </a:lnTo>
                  <a:lnTo>
                    <a:pt x="7310" y="20664"/>
                  </a:lnTo>
                  <a:lnTo>
                    <a:pt x="7176" y="20262"/>
                  </a:lnTo>
                  <a:lnTo>
                    <a:pt x="7043" y="19845"/>
                  </a:lnTo>
                  <a:lnTo>
                    <a:pt x="6745" y="18996"/>
                  </a:lnTo>
                  <a:lnTo>
                    <a:pt x="6611" y="18550"/>
                  </a:lnTo>
                  <a:lnTo>
                    <a:pt x="6477" y="18088"/>
                  </a:lnTo>
                  <a:lnTo>
                    <a:pt x="6387" y="17597"/>
                  </a:lnTo>
                  <a:lnTo>
                    <a:pt x="6343" y="17359"/>
                  </a:lnTo>
                  <a:lnTo>
                    <a:pt x="6313" y="17091"/>
                  </a:lnTo>
                  <a:lnTo>
                    <a:pt x="6283" y="16838"/>
                  </a:lnTo>
                  <a:lnTo>
                    <a:pt x="6283" y="16555"/>
                  </a:lnTo>
                  <a:lnTo>
                    <a:pt x="6283" y="16287"/>
                  </a:lnTo>
                  <a:lnTo>
                    <a:pt x="6298" y="16004"/>
                  </a:lnTo>
                  <a:lnTo>
                    <a:pt x="6328" y="15706"/>
                  </a:lnTo>
                  <a:lnTo>
                    <a:pt x="6358" y="15409"/>
                  </a:lnTo>
                  <a:lnTo>
                    <a:pt x="6417" y="15111"/>
                  </a:lnTo>
                  <a:lnTo>
                    <a:pt x="6492" y="14783"/>
                  </a:lnTo>
                  <a:lnTo>
                    <a:pt x="10213" y="268"/>
                  </a:lnTo>
                  <a:lnTo>
                    <a:pt x="9886" y="209"/>
                  </a:lnTo>
                  <a:lnTo>
                    <a:pt x="9573" y="149"/>
                  </a:lnTo>
                  <a:lnTo>
                    <a:pt x="9261" y="75"/>
                  </a:lnTo>
                  <a:lnTo>
                    <a:pt x="8948" y="0"/>
                  </a:ln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41"/>
            <p:cNvSpPr/>
            <p:nvPr/>
          </p:nvSpPr>
          <p:spPr>
            <a:xfrm rot="-5400000">
              <a:off x="2102426" y="3053801"/>
              <a:ext cx="212735" cy="202326"/>
            </a:xfrm>
            <a:custGeom>
              <a:avLst/>
              <a:gdLst/>
              <a:ahLst/>
              <a:cxnLst/>
              <a:rect l="l" t="t" r="r" b="b"/>
              <a:pathLst>
                <a:path w="8829" h="8397" extrusionOk="0">
                  <a:moveTo>
                    <a:pt x="6298" y="0"/>
                  </a:moveTo>
                  <a:lnTo>
                    <a:pt x="6417" y="1132"/>
                  </a:lnTo>
                  <a:lnTo>
                    <a:pt x="6580" y="1251"/>
                  </a:lnTo>
                  <a:lnTo>
                    <a:pt x="6744" y="1385"/>
                  </a:lnTo>
                  <a:lnTo>
                    <a:pt x="6893" y="1519"/>
                  </a:lnTo>
                  <a:lnTo>
                    <a:pt x="7027" y="1668"/>
                  </a:lnTo>
                  <a:lnTo>
                    <a:pt x="7161" y="1831"/>
                  </a:lnTo>
                  <a:lnTo>
                    <a:pt x="7280" y="1995"/>
                  </a:lnTo>
                  <a:lnTo>
                    <a:pt x="7399" y="2174"/>
                  </a:lnTo>
                  <a:lnTo>
                    <a:pt x="7503" y="2353"/>
                  </a:lnTo>
                  <a:lnTo>
                    <a:pt x="7593" y="2531"/>
                  </a:lnTo>
                  <a:lnTo>
                    <a:pt x="7682" y="2725"/>
                  </a:lnTo>
                  <a:lnTo>
                    <a:pt x="7742" y="2933"/>
                  </a:lnTo>
                  <a:lnTo>
                    <a:pt x="7801" y="3127"/>
                  </a:lnTo>
                  <a:lnTo>
                    <a:pt x="7846" y="3335"/>
                  </a:lnTo>
                  <a:lnTo>
                    <a:pt x="7890" y="3543"/>
                  </a:lnTo>
                  <a:lnTo>
                    <a:pt x="7905" y="3767"/>
                  </a:lnTo>
                  <a:lnTo>
                    <a:pt x="7905" y="3990"/>
                  </a:lnTo>
                  <a:lnTo>
                    <a:pt x="7905" y="4169"/>
                  </a:lnTo>
                  <a:lnTo>
                    <a:pt x="7890" y="4347"/>
                  </a:lnTo>
                  <a:lnTo>
                    <a:pt x="7846" y="4690"/>
                  </a:lnTo>
                  <a:lnTo>
                    <a:pt x="7756" y="5032"/>
                  </a:lnTo>
                  <a:lnTo>
                    <a:pt x="7637" y="5345"/>
                  </a:lnTo>
                  <a:lnTo>
                    <a:pt x="7488" y="5657"/>
                  </a:lnTo>
                  <a:lnTo>
                    <a:pt x="7310" y="5940"/>
                  </a:lnTo>
                  <a:lnTo>
                    <a:pt x="7116" y="6208"/>
                  </a:lnTo>
                  <a:lnTo>
                    <a:pt x="6893" y="6461"/>
                  </a:lnTo>
                  <a:lnTo>
                    <a:pt x="6640" y="6685"/>
                  </a:lnTo>
                  <a:lnTo>
                    <a:pt x="6372" y="6893"/>
                  </a:lnTo>
                  <a:lnTo>
                    <a:pt x="6074" y="7057"/>
                  </a:lnTo>
                  <a:lnTo>
                    <a:pt x="5776" y="7206"/>
                  </a:lnTo>
                  <a:lnTo>
                    <a:pt x="5449" y="7325"/>
                  </a:lnTo>
                  <a:lnTo>
                    <a:pt x="5121" y="7414"/>
                  </a:lnTo>
                  <a:lnTo>
                    <a:pt x="4764" y="7474"/>
                  </a:lnTo>
                  <a:lnTo>
                    <a:pt x="4600" y="7474"/>
                  </a:lnTo>
                  <a:lnTo>
                    <a:pt x="4407" y="7489"/>
                  </a:lnTo>
                  <a:lnTo>
                    <a:pt x="4228" y="7474"/>
                  </a:lnTo>
                  <a:lnTo>
                    <a:pt x="4050" y="7474"/>
                  </a:lnTo>
                  <a:lnTo>
                    <a:pt x="3707" y="7414"/>
                  </a:lnTo>
                  <a:lnTo>
                    <a:pt x="3380" y="7325"/>
                  </a:lnTo>
                  <a:lnTo>
                    <a:pt x="3052" y="7206"/>
                  </a:lnTo>
                  <a:lnTo>
                    <a:pt x="2740" y="7057"/>
                  </a:lnTo>
                  <a:lnTo>
                    <a:pt x="2457" y="6893"/>
                  </a:lnTo>
                  <a:lnTo>
                    <a:pt x="2189" y="6685"/>
                  </a:lnTo>
                  <a:lnTo>
                    <a:pt x="1936" y="6461"/>
                  </a:lnTo>
                  <a:lnTo>
                    <a:pt x="1712" y="6208"/>
                  </a:lnTo>
                  <a:lnTo>
                    <a:pt x="1519" y="5940"/>
                  </a:lnTo>
                  <a:lnTo>
                    <a:pt x="1340" y="5657"/>
                  </a:lnTo>
                  <a:lnTo>
                    <a:pt x="1191" y="5345"/>
                  </a:lnTo>
                  <a:lnTo>
                    <a:pt x="1072" y="5032"/>
                  </a:lnTo>
                  <a:lnTo>
                    <a:pt x="983" y="4690"/>
                  </a:lnTo>
                  <a:lnTo>
                    <a:pt x="938" y="4347"/>
                  </a:lnTo>
                  <a:lnTo>
                    <a:pt x="923" y="4169"/>
                  </a:lnTo>
                  <a:lnTo>
                    <a:pt x="923" y="3990"/>
                  </a:lnTo>
                  <a:lnTo>
                    <a:pt x="923" y="3797"/>
                  </a:lnTo>
                  <a:lnTo>
                    <a:pt x="938" y="3618"/>
                  </a:lnTo>
                  <a:lnTo>
                    <a:pt x="968" y="3424"/>
                  </a:lnTo>
                  <a:lnTo>
                    <a:pt x="998" y="3246"/>
                  </a:lnTo>
                  <a:lnTo>
                    <a:pt x="1042" y="3067"/>
                  </a:lnTo>
                  <a:lnTo>
                    <a:pt x="1087" y="2903"/>
                  </a:lnTo>
                  <a:lnTo>
                    <a:pt x="1147" y="2725"/>
                  </a:lnTo>
                  <a:lnTo>
                    <a:pt x="1221" y="2561"/>
                  </a:lnTo>
                  <a:lnTo>
                    <a:pt x="1295" y="2397"/>
                  </a:lnTo>
                  <a:lnTo>
                    <a:pt x="1385" y="2248"/>
                  </a:lnTo>
                  <a:lnTo>
                    <a:pt x="1474" y="2099"/>
                  </a:lnTo>
                  <a:lnTo>
                    <a:pt x="1578" y="1951"/>
                  </a:lnTo>
                  <a:lnTo>
                    <a:pt x="1802" y="1668"/>
                  </a:lnTo>
                  <a:lnTo>
                    <a:pt x="2040" y="1415"/>
                  </a:lnTo>
                  <a:lnTo>
                    <a:pt x="2174" y="194"/>
                  </a:lnTo>
                  <a:lnTo>
                    <a:pt x="1936" y="343"/>
                  </a:lnTo>
                  <a:lnTo>
                    <a:pt x="1712" y="507"/>
                  </a:lnTo>
                  <a:lnTo>
                    <a:pt x="1489" y="685"/>
                  </a:lnTo>
                  <a:lnTo>
                    <a:pt x="1295" y="879"/>
                  </a:lnTo>
                  <a:lnTo>
                    <a:pt x="1102" y="1087"/>
                  </a:lnTo>
                  <a:lnTo>
                    <a:pt x="923" y="1296"/>
                  </a:lnTo>
                  <a:lnTo>
                    <a:pt x="760" y="1534"/>
                  </a:lnTo>
                  <a:lnTo>
                    <a:pt x="611" y="1772"/>
                  </a:lnTo>
                  <a:lnTo>
                    <a:pt x="462" y="2025"/>
                  </a:lnTo>
                  <a:lnTo>
                    <a:pt x="343" y="2278"/>
                  </a:lnTo>
                  <a:lnTo>
                    <a:pt x="253" y="2546"/>
                  </a:lnTo>
                  <a:lnTo>
                    <a:pt x="164" y="2814"/>
                  </a:lnTo>
                  <a:lnTo>
                    <a:pt x="90" y="3097"/>
                  </a:lnTo>
                  <a:lnTo>
                    <a:pt x="45" y="3395"/>
                  </a:lnTo>
                  <a:lnTo>
                    <a:pt x="15" y="3692"/>
                  </a:lnTo>
                  <a:lnTo>
                    <a:pt x="0" y="3990"/>
                  </a:lnTo>
                  <a:lnTo>
                    <a:pt x="15" y="4213"/>
                  </a:lnTo>
                  <a:lnTo>
                    <a:pt x="30" y="4437"/>
                  </a:lnTo>
                  <a:lnTo>
                    <a:pt x="60" y="4660"/>
                  </a:lnTo>
                  <a:lnTo>
                    <a:pt x="90" y="4883"/>
                  </a:lnTo>
                  <a:lnTo>
                    <a:pt x="149" y="5092"/>
                  </a:lnTo>
                  <a:lnTo>
                    <a:pt x="209" y="5300"/>
                  </a:lnTo>
                  <a:lnTo>
                    <a:pt x="268" y="5509"/>
                  </a:lnTo>
                  <a:lnTo>
                    <a:pt x="358" y="5702"/>
                  </a:lnTo>
                  <a:lnTo>
                    <a:pt x="432" y="5896"/>
                  </a:lnTo>
                  <a:lnTo>
                    <a:pt x="536" y="6089"/>
                  </a:lnTo>
                  <a:lnTo>
                    <a:pt x="640" y="6268"/>
                  </a:lnTo>
                  <a:lnTo>
                    <a:pt x="760" y="6446"/>
                  </a:lnTo>
                  <a:lnTo>
                    <a:pt x="879" y="6625"/>
                  </a:lnTo>
                  <a:lnTo>
                    <a:pt x="1013" y="6789"/>
                  </a:lnTo>
                  <a:lnTo>
                    <a:pt x="1147" y="6953"/>
                  </a:lnTo>
                  <a:lnTo>
                    <a:pt x="1295" y="7101"/>
                  </a:lnTo>
                  <a:lnTo>
                    <a:pt x="1444" y="7250"/>
                  </a:lnTo>
                  <a:lnTo>
                    <a:pt x="1608" y="7384"/>
                  </a:lnTo>
                  <a:lnTo>
                    <a:pt x="1772" y="7518"/>
                  </a:lnTo>
                  <a:lnTo>
                    <a:pt x="1951" y="7637"/>
                  </a:lnTo>
                  <a:lnTo>
                    <a:pt x="2129" y="7757"/>
                  </a:lnTo>
                  <a:lnTo>
                    <a:pt x="2308" y="7861"/>
                  </a:lnTo>
                  <a:lnTo>
                    <a:pt x="2501" y="7965"/>
                  </a:lnTo>
                  <a:lnTo>
                    <a:pt x="2695" y="8054"/>
                  </a:lnTo>
                  <a:lnTo>
                    <a:pt x="2903" y="8129"/>
                  </a:lnTo>
                  <a:lnTo>
                    <a:pt x="3097" y="8203"/>
                  </a:lnTo>
                  <a:lnTo>
                    <a:pt x="3305" y="8263"/>
                  </a:lnTo>
                  <a:lnTo>
                    <a:pt x="3529" y="8307"/>
                  </a:lnTo>
                  <a:lnTo>
                    <a:pt x="3737" y="8352"/>
                  </a:lnTo>
                  <a:lnTo>
                    <a:pt x="3960" y="8367"/>
                  </a:lnTo>
                  <a:lnTo>
                    <a:pt x="4184" y="8397"/>
                  </a:lnTo>
                  <a:lnTo>
                    <a:pt x="4645" y="8397"/>
                  </a:lnTo>
                  <a:lnTo>
                    <a:pt x="4868" y="8367"/>
                  </a:lnTo>
                  <a:lnTo>
                    <a:pt x="5092" y="8352"/>
                  </a:lnTo>
                  <a:lnTo>
                    <a:pt x="5300" y="8307"/>
                  </a:lnTo>
                  <a:lnTo>
                    <a:pt x="5508" y="8263"/>
                  </a:lnTo>
                  <a:lnTo>
                    <a:pt x="5732" y="8203"/>
                  </a:lnTo>
                  <a:lnTo>
                    <a:pt x="5925" y="8129"/>
                  </a:lnTo>
                  <a:lnTo>
                    <a:pt x="6134" y="8054"/>
                  </a:lnTo>
                  <a:lnTo>
                    <a:pt x="6327" y="7965"/>
                  </a:lnTo>
                  <a:lnTo>
                    <a:pt x="6521" y="7861"/>
                  </a:lnTo>
                  <a:lnTo>
                    <a:pt x="6699" y="7757"/>
                  </a:lnTo>
                  <a:lnTo>
                    <a:pt x="6878" y="7637"/>
                  </a:lnTo>
                  <a:lnTo>
                    <a:pt x="7057" y="7518"/>
                  </a:lnTo>
                  <a:lnTo>
                    <a:pt x="7220" y="7384"/>
                  </a:lnTo>
                  <a:lnTo>
                    <a:pt x="7384" y="7250"/>
                  </a:lnTo>
                  <a:lnTo>
                    <a:pt x="7533" y="7101"/>
                  </a:lnTo>
                  <a:lnTo>
                    <a:pt x="7682" y="6953"/>
                  </a:lnTo>
                  <a:lnTo>
                    <a:pt x="7816" y="6789"/>
                  </a:lnTo>
                  <a:lnTo>
                    <a:pt x="7950" y="6625"/>
                  </a:lnTo>
                  <a:lnTo>
                    <a:pt x="8069" y="6446"/>
                  </a:lnTo>
                  <a:lnTo>
                    <a:pt x="8188" y="6268"/>
                  </a:lnTo>
                  <a:lnTo>
                    <a:pt x="8292" y="6089"/>
                  </a:lnTo>
                  <a:lnTo>
                    <a:pt x="8382" y="5896"/>
                  </a:lnTo>
                  <a:lnTo>
                    <a:pt x="8471" y="5702"/>
                  </a:lnTo>
                  <a:lnTo>
                    <a:pt x="8560" y="5509"/>
                  </a:lnTo>
                  <a:lnTo>
                    <a:pt x="8620" y="5300"/>
                  </a:lnTo>
                  <a:lnTo>
                    <a:pt x="8679" y="5092"/>
                  </a:lnTo>
                  <a:lnTo>
                    <a:pt x="8739" y="4883"/>
                  </a:lnTo>
                  <a:lnTo>
                    <a:pt x="8769" y="4660"/>
                  </a:lnTo>
                  <a:lnTo>
                    <a:pt x="8799" y="4437"/>
                  </a:lnTo>
                  <a:lnTo>
                    <a:pt x="8813" y="4213"/>
                  </a:lnTo>
                  <a:lnTo>
                    <a:pt x="8828" y="3990"/>
                  </a:lnTo>
                  <a:lnTo>
                    <a:pt x="8813" y="3663"/>
                  </a:lnTo>
                  <a:lnTo>
                    <a:pt x="8769" y="3335"/>
                  </a:lnTo>
                  <a:lnTo>
                    <a:pt x="8724" y="3022"/>
                  </a:lnTo>
                  <a:lnTo>
                    <a:pt x="8635" y="2725"/>
                  </a:lnTo>
                  <a:lnTo>
                    <a:pt x="8531" y="2427"/>
                  </a:lnTo>
                  <a:lnTo>
                    <a:pt x="8411" y="2144"/>
                  </a:lnTo>
                  <a:lnTo>
                    <a:pt x="8277" y="1861"/>
                  </a:lnTo>
                  <a:lnTo>
                    <a:pt x="8114" y="1608"/>
                  </a:lnTo>
                  <a:lnTo>
                    <a:pt x="7950" y="1355"/>
                  </a:lnTo>
                  <a:lnTo>
                    <a:pt x="7756" y="1117"/>
                  </a:lnTo>
                  <a:lnTo>
                    <a:pt x="7548" y="894"/>
                  </a:lnTo>
                  <a:lnTo>
                    <a:pt x="7325" y="685"/>
                  </a:lnTo>
                  <a:lnTo>
                    <a:pt x="7087" y="492"/>
                  </a:lnTo>
                  <a:lnTo>
                    <a:pt x="6833" y="313"/>
                  </a:lnTo>
                  <a:lnTo>
                    <a:pt x="6565" y="149"/>
                  </a:lnTo>
                  <a:lnTo>
                    <a:pt x="629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41"/>
            <p:cNvSpPr/>
            <p:nvPr/>
          </p:nvSpPr>
          <p:spPr>
            <a:xfrm rot="-5400000">
              <a:off x="1642923" y="2670702"/>
              <a:ext cx="328246" cy="962065"/>
            </a:xfrm>
            <a:custGeom>
              <a:avLst/>
              <a:gdLst/>
              <a:ahLst/>
              <a:cxnLst/>
              <a:rect l="l" t="t" r="r" b="b"/>
              <a:pathLst>
                <a:path w="13623" h="39928" extrusionOk="0">
                  <a:moveTo>
                    <a:pt x="6372" y="1"/>
                  </a:moveTo>
                  <a:lnTo>
                    <a:pt x="6074" y="15"/>
                  </a:lnTo>
                  <a:lnTo>
                    <a:pt x="5792" y="45"/>
                  </a:lnTo>
                  <a:lnTo>
                    <a:pt x="5509" y="90"/>
                  </a:lnTo>
                  <a:lnTo>
                    <a:pt x="5226" y="149"/>
                  </a:lnTo>
                  <a:lnTo>
                    <a:pt x="4958" y="209"/>
                  </a:lnTo>
                  <a:lnTo>
                    <a:pt x="4690" y="283"/>
                  </a:lnTo>
                  <a:lnTo>
                    <a:pt x="4422" y="358"/>
                  </a:lnTo>
                  <a:lnTo>
                    <a:pt x="4154" y="462"/>
                  </a:lnTo>
                  <a:lnTo>
                    <a:pt x="3901" y="566"/>
                  </a:lnTo>
                  <a:lnTo>
                    <a:pt x="3648" y="670"/>
                  </a:lnTo>
                  <a:lnTo>
                    <a:pt x="3410" y="804"/>
                  </a:lnTo>
                  <a:lnTo>
                    <a:pt x="3171" y="924"/>
                  </a:lnTo>
                  <a:lnTo>
                    <a:pt x="2933" y="1072"/>
                  </a:lnTo>
                  <a:lnTo>
                    <a:pt x="2710" y="1221"/>
                  </a:lnTo>
                  <a:lnTo>
                    <a:pt x="2487" y="1385"/>
                  </a:lnTo>
                  <a:lnTo>
                    <a:pt x="2278" y="1549"/>
                  </a:lnTo>
                  <a:lnTo>
                    <a:pt x="2070" y="1727"/>
                  </a:lnTo>
                  <a:lnTo>
                    <a:pt x="1861" y="1906"/>
                  </a:lnTo>
                  <a:lnTo>
                    <a:pt x="1668" y="2100"/>
                  </a:lnTo>
                  <a:lnTo>
                    <a:pt x="1489" y="2293"/>
                  </a:lnTo>
                  <a:lnTo>
                    <a:pt x="1311" y="2502"/>
                  </a:lnTo>
                  <a:lnTo>
                    <a:pt x="1132" y="2710"/>
                  </a:lnTo>
                  <a:lnTo>
                    <a:pt x="968" y="2933"/>
                  </a:lnTo>
                  <a:lnTo>
                    <a:pt x="819" y="3157"/>
                  </a:lnTo>
                  <a:lnTo>
                    <a:pt x="670" y="3395"/>
                  </a:lnTo>
                  <a:lnTo>
                    <a:pt x="536" y="3618"/>
                  </a:lnTo>
                  <a:lnTo>
                    <a:pt x="417" y="3871"/>
                  </a:lnTo>
                  <a:lnTo>
                    <a:pt x="298" y="4109"/>
                  </a:lnTo>
                  <a:lnTo>
                    <a:pt x="194" y="4377"/>
                  </a:lnTo>
                  <a:lnTo>
                    <a:pt x="90" y="4630"/>
                  </a:lnTo>
                  <a:lnTo>
                    <a:pt x="1" y="4898"/>
                  </a:lnTo>
                  <a:lnTo>
                    <a:pt x="1891" y="4690"/>
                  </a:lnTo>
                  <a:lnTo>
                    <a:pt x="2070" y="4392"/>
                  </a:lnTo>
                  <a:lnTo>
                    <a:pt x="2278" y="4109"/>
                  </a:lnTo>
                  <a:lnTo>
                    <a:pt x="2502" y="3841"/>
                  </a:lnTo>
                  <a:lnTo>
                    <a:pt x="2725" y="3588"/>
                  </a:lnTo>
                  <a:lnTo>
                    <a:pt x="2978" y="3350"/>
                  </a:lnTo>
                  <a:lnTo>
                    <a:pt x="3246" y="3127"/>
                  </a:lnTo>
                  <a:lnTo>
                    <a:pt x="3529" y="2918"/>
                  </a:lnTo>
                  <a:lnTo>
                    <a:pt x="3826" y="2725"/>
                  </a:lnTo>
                  <a:lnTo>
                    <a:pt x="4139" y="2561"/>
                  </a:lnTo>
                  <a:lnTo>
                    <a:pt x="4452" y="2412"/>
                  </a:lnTo>
                  <a:lnTo>
                    <a:pt x="4779" y="2278"/>
                  </a:lnTo>
                  <a:lnTo>
                    <a:pt x="5122" y="2174"/>
                  </a:lnTo>
                  <a:lnTo>
                    <a:pt x="5464" y="2085"/>
                  </a:lnTo>
                  <a:lnTo>
                    <a:pt x="5821" y="2025"/>
                  </a:lnTo>
                  <a:lnTo>
                    <a:pt x="6193" y="1995"/>
                  </a:lnTo>
                  <a:lnTo>
                    <a:pt x="6566" y="1980"/>
                  </a:lnTo>
                  <a:lnTo>
                    <a:pt x="6834" y="1980"/>
                  </a:lnTo>
                  <a:lnTo>
                    <a:pt x="7116" y="2010"/>
                  </a:lnTo>
                  <a:lnTo>
                    <a:pt x="7384" y="2040"/>
                  </a:lnTo>
                  <a:lnTo>
                    <a:pt x="7652" y="2085"/>
                  </a:lnTo>
                  <a:lnTo>
                    <a:pt x="7905" y="2144"/>
                  </a:lnTo>
                  <a:lnTo>
                    <a:pt x="8173" y="2219"/>
                  </a:lnTo>
                  <a:lnTo>
                    <a:pt x="8412" y="2308"/>
                  </a:lnTo>
                  <a:lnTo>
                    <a:pt x="8665" y="2397"/>
                  </a:lnTo>
                  <a:lnTo>
                    <a:pt x="8903" y="2516"/>
                  </a:lnTo>
                  <a:lnTo>
                    <a:pt x="9126" y="2636"/>
                  </a:lnTo>
                  <a:lnTo>
                    <a:pt x="9364" y="2755"/>
                  </a:lnTo>
                  <a:lnTo>
                    <a:pt x="9573" y="2903"/>
                  </a:lnTo>
                  <a:lnTo>
                    <a:pt x="9781" y="3052"/>
                  </a:lnTo>
                  <a:lnTo>
                    <a:pt x="9990" y="3216"/>
                  </a:lnTo>
                  <a:lnTo>
                    <a:pt x="10183" y="3380"/>
                  </a:lnTo>
                  <a:lnTo>
                    <a:pt x="10377" y="3559"/>
                  </a:lnTo>
                  <a:lnTo>
                    <a:pt x="10555" y="3752"/>
                  </a:lnTo>
                  <a:lnTo>
                    <a:pt x="10719" y="3946"/>
                  </a:lnTo>
                  <a:lnTo>
                    <a:pt x="10883" y="4139"/>
                  </a:lnTo>
                  <a:lnTo>
                    <a:pt x="11032" y="4362"/>
                  </a:lnTo>
                  <a:lnTo>
                    <a:pt x="11166" y="4571"/>
                  </a:lnTo>
                  <a:lnTo>
                    <a:pt x="11300" y="4794"/>
                  </a:lnTo>
                  <a:lnTo>
                    <a:pt x="11419" y="5032"/>
                  </a:lnTo>
                  <a:lnTo>
                    <a:pt x="11523" y="5271"/>
                  </a:lnTo>
                  <a:lnTo>
                    <a:pt x="11627" y="5524"/>
                  </a:lnTo>
                  <a:lnTo>
                    <a:pt x="11717" y="5762"/>
                  </a:lnTo>
                  <a:lnTo>
                    <a:pt x="11776" y="6030"/>
                  </a:lnTo>
                  <a:lnTo>
                    <a:pt x="11851" y="6283"/>
                  </a:lnTo>
                  <a:lnTo>
                    <a:pt x="11895" y="6551"/>
                  </a:lnTo>
                  <a:lnTo>
                    <a:pt x="11925" y="6819"/>
                  </a:lnTo>
                  <a:lnTo>
                    <a:pt x="11940" y="7087"/>
                  </a:lnTo>
                  <a:lnTo>
                    <a:pt x="11955" y="7370"/>
                  </a:lnTo>
                  <a:lnTo>
                    <a:pt x="11940" y="7652"/>
                  </a:lnTo>
                  <a:lnTo>
                    <a:pt x="11925" y="7920"/>
                  </a:lnTo>
                  <a:lnTo>
                    <a:pt x="11895" y="8188"/>
                  </a:lnTo>
                  <a:lnTo>
                    <a:pt x="11851" y="8456"/>
                  </a:lnTo>
                  <a:lnTo>
                    <a:pt x="11776" y="8709"/>
                  </a:lnTo>
                  <a:lnTo>
                    <a:pt x="11717" y="8977"/>
                  </a:lnTo>
                  <a:lnTo>
                    <a:pt x="11627" y="9216"/>
                  </a:lnTo>
                  <a:lnTo>
                    <a:pt x="11523" y="9469"/>
                  </a:lnTo>
                  <a:lnTo>
                    <a:pt x="11419" y="9707"/>
                  </a:lnTo>
                  <a:lnTo>
                    <a:pt x="11300" y="9945"/>
                  </a:lnTo>
                  <a:lnTo>
                    <a:pt x="11166" y="10168"/>
                  </a:lnTo>
                  <a:lnTo>
                    <a:pt x="11032" y="10377"/>
                  </a:lnTo>
                  <a:lnTo>
                    <a:pt x="10883" y="10600"/>
                  </a:lnTo>
                  <a:lnTo>
                    <a:pt x="10719" y="10794"/>
                  </a:lnTo>
                  <a:lnTo>
                    <a:pt x="10555" y="10987"/>
                  </a:lnTo>
                  <a:lnTo>
                    <a:pt x="10377" y="11181"/>
                  </a:lnTo>
                  <a:lnTo>
                    <a:pt x="10183" y="11359"/>
                  </a:lnTo>
                  <a:lnTo>
                    <a:pt x="9990" y="11523"/>
                  </a:lnTo>
                  <a:lnTo>
                    <a:pt x="9781" y="11687"/>
                  </a:lnTo>
                  <a:lnTo>
                    <a:pt x="9573" y="11836"/>
                  </a:lnTo>
                  <a:lnTo>
                    <a:pt x="9364" y="11985"/>
                  </a:lnTo>
                  <a:lnTo>
                    <a:pt x="9126" y="12104"/>
                  </a:lnTo>
                  <a:lnTo>
                    <a:pt x="8903" y="12223"/>
                  </a:lnTo>
                  <a:lnTo>
                    <a:pt x="8665" y="12342"/>
                  </a:lnTo>
                  <a:lnTo>
                    <a:pt x="8412" y="12431"/>
                  </a:lnTo>
                  <a:lnTo>
                    <a:pt x="8173" y="12521"/>
                  </a:lnTo>
                  <a:lnTo>
                    <a:pt x="7905" y="12595"/>
                  </a:lnTo>
                  <a:lnTo>
                    <a:pt x="7652" y="12654"/>
                  </a:lnTo>
                  <a:lnTo>
                    <a:pt x="7384" y="12699"/>
                  </a:lnTo>
                  <a:lnTo>
                    <a:pt x="7116" y="12729"/>
                  </a:lnTo>
                  <a:lnTo>
                    <a:pt x="6834" y="12759"/>
                  </a:lnTo>
                  <a:lnTo>
                    <a:pt x="6566" y="12759"/>
                  </a:lnTo>
                  <a:lnTo>
                    <a:pt x="6223" y="12744"/>
                  </a:lnTo>
                  <a:lnTo>
                    <a:pt x="5881" y="12714"/>
                  </a:lnTo>
                  <a:lnTo>
                    <a:pt x="5553" y="12669"/>
                  </a:lnTo>
                  <a:lnTo>
                    <a:pt x="5226" y="12595"/>
                  </a:lnTo>
                  <a:lnTo>
                    <a:pt x="4898" y="12506"/>
                  </a:lnTo>
                  <a:lnTo>
                    <a:pt x="4601" y="12387"/>
                  </a:lnTo>
                  <a:lnTo>
                    <a:pt x="4303" y="12253"/>
                  </a:lnTo>
                  <a:lnTo>
                    <a:pt x="4005" y="12119"/>
                  </a:lnTo>
                  <a:lnTo>
                    <a:pt x="3722" y="11955"/>
                  </a:lnTo>
                  <a:lnTo>
                    <a:pt x="3454" y="11776"/>
                  </a:lnTo>
                  <a:lnTo>
                    <a:pt x="3201" y="11583"/>
                  </a:lnTo>
                  <a:lnTo>
                    <a:pt x="2948" y="11374"/>
                  </a:lnTo>
                  <a:lnTo>
                    <a:pt x="2725" y="11151"/>
                  </a:lnTo>
                  <a:lnTo>
                    <a:pt x="2502" y="10913"/>
                  </a:lnTo>
                  <a:lnTo>
                    <a:pt x="2293" y="10660"/>
                  </a:lnTo>
                  <a:lnTo>
                    <a:pt x="2114" y="10407"/>
                  </a:lnTo>
                  <a:lnTo>
                    <a:pt x="328" y="10213"/>
                  </a:lnTo>
                  <a:lnTo>
                    <a:pt x="462" y="10511"/>
                  </a:lnTo>
                  <a:lnTo>
                    <a:pt x="596" y="10823"/>
                  </a:lnTo>
                  <a:lnTo>
                    <a:pt x="745" y="11121"/>
                  </a:lnTo>
                  <a:lnTo>
                    <a:pt x="909" y="11419"/>
                  </a:lnTo>
                  <a:lnTo>
                    <a:pt x="1266" y="12014"/>
                  </a:lnTo>
                  <a:lnTo>
                    <a:pt x="1653" y="12610"/>
                  </a:lnTo>
                  <a:lnTo>
                    <a:pt x="2487" y="13831"/>
                  </a:lnTo>
                  <a:lnTo>
                    <a:pt x="2903" y="14456"/>
                  </a:lnTo>
                  <a:lnTo>
                    <a:pt x="3320" y="15111"/>
                  </a:lnTo>
                  <a:lnTo>
                    <a:pt x="3722" y="15811"/>
                  </a:lnTo>
                  <a:lnTo>
                    <a:pt x="3916" y="16168"/>
                  </a:lnTo>
                  <a:lnTo>
                    <a:pt x="4094" y="16525"/>
                  </a:lnTo>
                  <a:lnTo>
                    <a:pt x="4273" y="16912"/>
                  </a:lnTo>
                  <a:lnTo>
                    <a:pt x="4437" y="17299"/>
                  </a:lnTo>
                  <a:lnTo>
                    <a:pt x="4601" y="17701"/>
                  </a:lnTo>
                  <a:lnTo>
                    <a:pt x="4749" y="18103"/>
                  </a:lnTo>
                  <a:lnTo>
                    <a:pt x="4883" y="18535"/>
                  </a:lnTo>
                  <a:lnTo>
                    <a:pt x="4988" y="18981"/>
                  </a:lnTo>
                  <a:lnTo>
                    <a:pt x="5092" y="19428"/>
                  </a:lnTo>
                  <a:lnTo>
                    <a:pt x="5181" y="19904"/>
                  </a:lnTo>
                  <a:lnTo>
                    <a:pt x="5256" y="20381"/>
                  </a:lnTo>
                  <a:lnTo>
                    <a:pt x="5300" y="20887"/>
                  </a:lnTo>
                  <a:lnTo>
                    <a:pt x="5330" y="21408"/>
                  </a:lnTo>
                  <a:lnTo>
                    <a:pt x="5345" y="21944"/>
                  </a:lnTo>
                  <a:lnTo>
                    <a:pt x="5330" y="22688"/>
                  </a:lnTo>
                  <a:lnTo>
                    <a:pt x="5285" y="23626"/>
                  </a:lnTo>
                  <a:lnTo>
                    <a:pt x="5211" y="24728"/>
                  </a:lnTo>
                  <a:lnTo>
                    <a:pt x="5107" y="25934"/>
                  </a:lnTo>
                  <a:lnTo>
                    <a:pt x="4854" y="28569"/>
                  </a:lnTo>
                  <a:lnTo>
                    <a:pt x="4586" y="31234"/>
                  </a:lnTo>
                  <a:lnTo>
                    <a:pt x="4437" y="32633"/>
                  </a:lnTo>
                  <a:lnTo>
                    <a:pt x="4303" y="33854"/>
                  </a:lnTo>
                  <a:lnTo>
                    <a:pt x="4065" y="34107"/>
                  </a:lnTo>
                  <a:lnTo>
                    <a:pt x="3841" y="34390"/>
                  </a:lnTo>
                  <a:lnTo>
                    <a:pt x="3737" y="34538"/>
                  </a:lnTo>
                  <a:lnTo>
                    <a:pt x="3648" y="34687"/>
                  </a:lnTo>
                  <a:lnTo>
                    <a:pt x="3558" y="34836"/>
                  </a:lnTo>
                  <a:lnTo>
                    <a:pt x="3484" y="35000"/>
                  </a:lnTo>
                  <a:lnTo>
                    <a:pt x="3410" y="35164"/>
                  </a:lnTo>
                  <a:lnTo>
                    <a:pt x="3350" y="35342"/>
                  </a:lnTo>
                  <a:lnTo>
                    <a:pt x="3305" y="35506"/>
                  </a:lnTo>
                  <a:lnTo>
                    <a:pt x="3261" y="35685"/>
                  </a:lnTo>
                  <a:lnTo>
                    <a:pt x="3231" y="35863"/>
                  </a:lnTo>
                  <a:lnTo>
                    <a:pt x="3201" y="36057"/>
                  </a:lnTo>
                  <a:lnTo>
                    <a:pt x="3186" y="36236"/>
                  </a:lnTo>
                  <a:lnTo>
                    <a:pt x="3186" y="36429"/>
                  </a:lnTo>
                  <a:lnTo>
                    <a:pt x="3186" y="36608"/>
                  </a:lnTo>
                  <a:lnTo>
                    <a:pt x="3201" y="36786"/>
                  </a:lnTo>
                  <a:lnTo>
                    <a:pt x="3246" y="37129"/>
                  </a:lnTo>
                  <a:lnTo>
                    <a:pt x="3335" y="37471"/>
                  </a:lnTo>
                  <a:lnTo>
                    <a:pt x="3454" y="37784"/>
                  </a:lnTo>
                  <a:lnTo>
                    <a:pt x="3603" y="38096"/>
                  </a:lnTo>
                  <a:lnTo>
                    <a:pt x="3782" y="38379"/>
                  </a:lnTo>
                  <a:lnTo>
                    <a:pt x="3975" y="38647"/>
                  </a:lnTo>
                  <a:lnTo>
                    <a:pt x="4199" y="38900"/>
                  </a:lnTo>
                  <a:lnTo>
                    <a:pt x="4452" y="39124"/>
                  </a:lnTo>
                  <a:lnTo>
                    <a:pt x="4720" y="39332"/>
                  </a:lnTo>
                  <a:lnTo>
                    <a:pt x="5003" y="39496"/>
                  </a:lnTo>
                  <a:lnTo>
                    <a:pt x="5315" y="39645"/>
                  </a:lnTo>
                  <a:lnTo>
                    <a:pt x="5643" y="39764"/>
                  </a:lnTo>
                  <a:lnTo>
                    <a:pt x="5970" y="39853"/>
                  </a:lnTo>
                  <a:lnTo>
                    <a:pt x="6313" y="39913"/>
                  </a:lnTo>
                  <a:lnTo>
                    <a:pt x="6491" y="39913"/>
                  </a:lnTo>
                  <a:lnTo>
                    <a:pt x="6670" y="39928"/>
                  </a:lnTo>
                  <a:lnTo>
                    <a:pt x="6863" y="39913"/>
                  </a:lnTo>
                  <a:lnTo>
                    <a:pt x="7027" y="39913"/>
                  </a:lnTo>
                  <a:lnTo>
                    <a:pt x="7384" y="39853"/>
                  </a:lnTo>
                  <a:lnTo>
                    <a:pt x="7712" y="39764"/>
                  </a:lnTo>
                  <a:lnTo>
                    <a:pt x="8039" y="39645"/>
                  </a:lnTo>
                  <a:lnTo>
                    <a:pt x="8337" y="39496"/>
                  </a:lnTo>
                  <a:lnTo>
                    <a:pt x="8635" y="39332"/>
                  </a:lnTo>
                  <a:lnTo>
                    <a:pt x="8903" y="39124"/>
                  </a:lnTo>
                  <a:lnTo>
                    <a:pt x="9156" y="38900"/>
                  </a:lnTo>
                  <a:lnTo>
                    <a:pt x="9379" y="38647"/>
                  </a:lnTo>
                  <a:lnTo>
                    <a:pt x="9573" y="38379"/>
                  </a:lnTo>
                  <a:lnTo>
                    <a:pt x="9751" y="38096"/>
                  </a:lnTo>
                  <a:lnTo>
                    <a:pt x="9900" y="37784"/>
                  </a:lnTo>
                  <a:lnTo>
                    <a:pt x="10019" y="37471"/>
                  </a:lnTo>
                  <a:lnTo>
                    <a:pt x="10109" y="37129"/>
                  </a:lnTo>
                  <a:lnTo>
                    <a:pt x="10153" y="36786"/>
                  </a:lnTo>
                  <a:lnTo>
                    <a:pt x="10168" y="36608"/>
                  </a:lnTo>
                  <a:lnTo>
                    <a:pt x="10168" y="36429"/>
                  </a:lnTo>
                  <a:lnTo>
                    <a:pt x="10168" y="36206"/>
                  </a:lnTo>
                  <a:lnTo>
                    <a:pt x="10153" y="35982"/>
                  </a:lnTo>
                  <a:lnTo>
                    <a:pt x="10109" y="35774"/>
                  </a:lnTo>
                  <a:lnTo>
                    <a:pt x="10064" y="35566"/>
                  </a:lnTo>
                  <a:lnTo>
                    <a:pt x="10005" y="35372"/>
                  </a:lnTo>
                  <a:lnTo>
                    <a:pt x="9945" y="35164"/>
                  </a:lnTo>
                  <a:lnTo>
                    <a:pt x="9856" y="34970"/>
                  </a:lnTo>
                  <a:lnTo>
                    <a:pt x="9766" y="34792"/>
                  </a:lnTo>
                  <a:lnTo>
                    <a:pt x="9662" y="34613"/>
                  </a:lnTo>
                  <a:lnTo>
                    <a:pt x="9543" y="34434"/>
                  </a:lnTo>
                  <a:lnTo>
                    <a:pt x="9424" y="34270"/>
                  </a:lnTo>
                  <a:lnTo>
                    <a:pt x="9290" y="34107"/>
                  </a:lnTo>
                  <a:lnTo>
                    <a:pt x="9156" y="33958"/>
                  </a:lnTo>
                  <a:lnTo>
                    <a:pt x="9007" y="33824"/>
                  </a:lnTo>
                  <a:lnTo>
                    <a:pt x="8843" y="33690"/>
                  </a:lnTo>
                  <a:lnTo>
                    <a:pt x="8680" y="33571"/>
                  </a:lnTo>
                  <a:lnTo>
                    <a:pt x="8561" y="32439"/>
                  </a:lnTo>
                  <a:lnTo>
                    <a:pt x="8412" y="30980"/>
                  </a:lnTo>
                  <a:lnTo>
                    <a:pt x="8144" y="28360"/>
                  </a:lnTo>
                  <a:lnTo>
                    <a:pt x="7920" y="25815"/>
                  </a:lnTo>
                  <a:lnTo>
                    <a:pt x="7816" y="24639"/>
                  </a:lnTo>
                  <a:lnTo>
                    <a:pt x="7742" y="23582"/>
                  </a:lnTo>
                  <a:lnTo>
                    <a:pt x="7697" y="22673"/>
                  </a:lnTo>
                  <a:lnTo>
                    <a:pt x="7682" y="21944"/>
                  </a:lnTo>
                  <a:lnTo>
                    <a:pt x="7697" y="21453"/>
                  </a:lnTo>
                  <a:lnTo>
                    <a:pt x="7727" y="20976"/>
                  </a:lnTo>
                  <a:lnTo>
                    <a:pt x="7757" y="20515"/>
                  </a:lnTo>
                  <a:lnTo>
                    <a:pt x="7816" y="20068"/>
                  </a:lnTo>
                  <a:lnTo>
                    <a:pt x="7891" y="19622"/>
                  </a:lnTo>
                  <a:lnTo>
                    <a:pt x="7980" y="19205"/>
                  </a:lnTo>
                  <a:lnTo>
                    <a:pt x="8084" y="18803"/>
                  </a:lnTo>
                  <a:lnTo>
                    <a:pt x="8188" y="18401"/>
                  </a:lnTo>
                  <a:lnTo>
                    <a:pt x="8322" y="18014"/>
                  </a:lnTo>
                  <a:lnTo>
                    <a:pt x="8456" y="17642"/>
                  </a:lnTo>
                  <a:lnTo>
                    <a:pt x="8590" y="17269"/>
                  </a:lnTo>
                  <a:lnTo>
                    <a:pt x="8754" y="16912"/>
                  </a:lnTo>
                  <a:lnTo>
                    <a:pt x="8918" y="16570"/>
                  </a:lnTo>
                  <a:lnTo>
                    <a:pt x="9082" y="16227"/>
                  </a:lnTo>
                  <a:lnTo>
                    <a:pt x="9439" y="15587"/>
                  </a:lnTo>
                  <a:lnTo>
                    <a:pt x="9796" y="14962"/>
                  </a:lnTo>
                  <a:lnTo>
                    <a:pt x="10183" y="14367"/>
                  </a:lnTo>
                  <a:lnTo>
                    <a:pt x="10957" y="13220"/>
                  </a:lnTo>
                  <a:lnTo>
                    <a:pt x="11329" y="12669"/>
                  </a:lnTo>
                  <a:lnTo>
                    <a:pt x="11672" y="12133"/>
                  </a:lnTo>
                  <a:lnTo>
                    <a:pt x="12014" y="11583"/>
                  </a:lnTo>
                  <a:lnTo>
                    <a:pt x="12312" y="11032"/>
                  </a:lnTo>
                  <a:lnTo>
                    <a:pt x="12461" y="10823"/>
                  </a:lnTo>
                  <a:lnTo>
                    <a:pt x="12610" y="10600"/>
                  </a:lnTo>
                  <a:lnTo>
                    <a:pt x="12744" y="10362"/>
                  </a:lnTo>
                  <a:lnTo>
                    <a:pt x="12863" y="10139"/>
                  </a:lnTo>
                  <a:lnTo>
                    <a:pt x="12982" y="9886"/>
                  </a:lnTo>
                  <a:lnTo>
                    <a:pt x="13086" y="9647"/>
                  </a:lnTo>
                  <a:lnTo>
                    <a:pt x="13190" y="9394"/>
                  </a:lnTo>
                  <a:lnTo>
                    <a:pt x="13280" y="9141"/>
                  </a:lnTo>
                  <a:lnTo>
                    <a:pt x="13354" y="8888"/>
                  </a:lnTo>
                  <a:lnTo>
                    <a:pt x="13429" y="8620"/>
                  </a:lnTo>
                  <a:lnTo>
                    <a:pt x="13488" y="8352"/>
                  </a:lnTo>
                  <a:lnTo>
                    <a:pt x="13533" y="8084"/>
                  </a:lnTo>
                  <a:lnTo>
                    <a:pt x="13577" y="7801"/>
                  </a:lnTo>
                  <a:lnTo>
                    <a:pt x="13607" y="7533"/>
                  </a:lnTo>
                  <a:lnTo>
                    <a:pt x="13622" y="7250"/>
                  </a:lnTo>
                  <a:lnTo>
                    <a:pt x="13622" y="6968"/>
                  </a:lnTo>
                  <a:lnTo>
                    <a:pt x="13607" y="6491"/>
                  </a:lnTo>
                  <a:lnTo>
                    <a:pt x="13563" y="6030"/>
                  </a:lnTo>
                  <a:lnTo>
                    <a:pt x="13488" y="5568"/>
                  </a:lnTo>
                  <a:lnTo>
                    <a:pt x="13384" y="5122"/>
                  </a:lnTo>
                  <a:lnTo>
                    <a:pt x="13250" y="4690"/>
                  </a:lnTo>
                  <a:lnTo>
                    <a:pt x="13086" y="4273"/>
                  </a:lnTo>
                  <a:lnTo>
                    <a:pt x="12893" y="3871"/>
                  </a:lnTo>
                  <a:lnTo>
                    <a:pt x="12684" y="3469"/>
                  </a:lnTo>
                  <a:lnTo>
                    <a:pt x="12446" y="3097"/>
                  </a:lnTo>
                  <a:lnTo>
                    <a:pt x="12193" y="2740"/>
                  </a:lnTo>
                  <a:lnTo>
                    <a:pt x="11910" y="2397"/>
                  </a:lnTo>
                  <a:lnTo>
                    <a:pt x="11612" y="2070"/>
                  </a:lnTo>
                  <a:lnTo>
                    <a:pt x="11300" y="1772"/>
                  </a:lnTo>
                  <a:lnTo>
                    <a:pt x="10957" y="1474"/>
                  </a:lnTo>
                  <a:lnTo>
                    <a:pt x="10600" y="1221"/>
                  </a:lnTo>
                  <a:lnTo>
                    <a:pt x="10228" y="983"/>
                  </a:lnTo>
                  <a:lnTo>
                    <a:pt x="9900" y="804"/>
                  </a:lnTo>
                  <a:lnTo>
                    <a:pt x="9573" y="641"/>
                  </a:lnTo>
                  <a:lnTo>
                    <a:pt x="9230" y="492"/>
                  </a:lnTo>
                  <a:lnTo>
                    <a:pt x="8888" y="373"/>
                  </a:lnTo>
                  <a:lnTo>
                    <a:pt x="8620" y="283"/>
                  </a:lnTo>
                  <a:lnTo>
                    <a:pt x="8352" y="209"/>
                  </a:lnTo>
                  <a:lnTo>
                    <a:pt x="8084" y="149"/>
                  </a:lnTo>
                  <a:lnTo>
                    <a:pt x="7801" y="90"/>
                  </a:lnTo>
                  <a:lnTo>
                    <a:pt x="7518" y="45"/>
                  </a:lnTo>
                  <a:lnTo>
                    <a:pt x="7236" y="15"/>
                  </a:lnTo>
                  <a:lnTo>
                    <a:pt x="6953" y="1"/>
                  </a:lnTo>
                  <a:close/>
                </a:path>
              </a:pathLst>
            </a:custGeom>
            <a:solidFill>
              <a:srgbClr val="627E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41"/>
            <p:cNvSpPr/>
            <p:nvPr/>
          </p:nvSpPr>
          <p:spPr>
            <a:xfrm rot="-5400000">
              <a:off x="1382335" y="3019188"/>
              <a:ext cx="242492" cy="259720"/>
            </a:xfrm>
            <a:custGeom>
              <a:avLst/>
              <a:gdLst/>
              <a:ahLst/>
              <a:cxnLst/>
              <a:rect l="l" t="t" r="r" b="b"/>
              <a:pathLst>
                <a:path w="10064" h="10779" extrusionOk="0">
                  <a:moveTo>
                    <a:pt x="4675" y="0"/>
                  </a:moveTo>
                  <a:lnTo>
                    <a:pt x="4302" y="15"/>
                  </a:lnTo>
                  <a:lnTo>
                    <a:pt x="3930" y="45"/>
                  </a:lnTo>
                  <a:lnTo>
                    <a:pt x="3573" y="105"/>
                  </a:lnTo>
                  <a:lnTo>
                    <a:pt x="3231" y="194"/>
                  </a:lnTo>
                  <a:lnTo>
                    <a:pt x="2888" y="298"/>
                  </a:lnTo>
                  <a:lnTo>
                    <a:pt x="2561" y="432"/>
                  </a:lnTo>
                  <a:lnTo>
                    <a:pt x="2248" y="581"/>
                  </a:lnTo>
                  <a:lnTo>
                    <a:pt x="1935" y="745"/>
                  </a:lnTo>
                  <a:lnTo>
                    <a:pt x="1638" y="938"/>
                  </a:lnTo>
                  <a:lnTo>
                    <a:pt x="1355" y="1147"/>
                  </a:lnTo>
                  <a:lnTo>
                    <a:pt x="1087" y="1370"/>
                  </a:lnTo>
                  <a:lnTo>
                    <a:pt x="834" y="1608"/>
                  </a:lnTo>
                  <a:lnTo>
                    <a:pt x="611" y="1861"/>
                  </a:lnTo>
                  <a:lnTo>
                    <a:pt x="387" y="2129"/>
                  </a:lnTo>
                  <a:lnTo>
                    <a:pt x="179" y="2412"/>
                  </a:lnTo>
                  <a:lnTo>
                    <a:pt x="0" y="2710"/>
                  </a:lnTo>
                  <a:lnTo>
                    <a:pt x="1474" y="2546"/>
                  </a:lnTo>
                  <a:lnTo>
                    <a:pt x="1638" y="2397"/>
                  </a:lnTo>
                  <a:lnTo>
                    <a:pt x="1787" y="2234"/>
                  </a:lnTo>
                  <a:lnTo>
                    <a:pt x="1950" y="2100"/>
                  </a:lnTo>
                  <a:lnTo>
                    <a:pt x="2129" y="1951"/>
                  </a:lnTo>
                  <a:lnTo>
                    <a:pt x="2308" y="1832"/>
                  </a:lnTo>
                  <a:lnTo>
                    <a:pt x="2501" y="1712"/>
                  </a:lnTo>
                  <a:lnTo>
                    <a:pt x="2695" y="1608"/>
                  </a:lnTo>
                  <a:lnTo>
                    <a:pt x="2888" y="1504"/>
                  </a:lnTo>
                  <a:lnTo>
                    <a:pt x="3097" y="1415"/>
                  </a:lnTo>
                  <a:lnTo>
                    <a:pt x="3305" y="1340"/>
                  </a:lnTo>
                  <a:lnTo>
                    <a:pt x="3528" y="1266"/>
                  </a:lnTo>
                  <a:lnTo>
                    <a:pt x="3752" y="1221"/>
                  </a:lnTo>
                  <a:lnTo>
                    <a:pt x="3975" y="1177"/>
                  </a:lnTo>
                  <a:lnTo>
                    <a:pt x="4198" y="1147"/>
                  </a:lnTo>
                  <a:lnTo>
                    <a:pt x="4436" y="1117"/>
                  </a:lnTo>
                  <a:lnTo>
                    <a:pt x="4898" y="1117"/>
                  </a:lnTo>
                  <a:lnTo>
                    <a:pt x="5106" y="1132"/>
                  </a:lnTo>
                  <a:lnTo>
                    <a:pt x="5330" y="1162"/>
                  </a:lnTo>
                  <a:lnTo>
                    <a:pt x="5538" y="1206"/>
                  </a:lnTo>
                  <a:lnTo>
                    <a:pt x="5747" y="1251"/>
                  </a:lnTo>
                  <a:lnTo>
                    <a:pt x="5940" y="1311"/>
                  </a:lnTo>
                  <a:lnTo>
                    <a:pt x="6148" y="1370"/>
                  </a:lnTo>
                  <a:lnTo>
                    <a:pt x="6342" y="1445"/>
                  </a:lnTo>
                  <a:lnTo>
                    <a:pt x="6521" y="1534"/>
                  </a:lnTo>
                  <a:lnTo>
                    <a:pt x="6714" y="1638"/>
                  </a:lnTo>
                  <a:lnTo>
                    <a:pt x="6893" y="1727"/>
                  </a:lnTo>
                  <a:lnTo>
                    <a:pt x="7057" y="1846"/>
                  </a:lnTo>
                  <a:lnTo>
                    <a:pt x="7235" y="1966"/>
                  </a:lnTo>
                  <a:lnTo>
                    <a:pt x="7384" y="2085"/>
                  </a:lnTo>
                  <a:lnTo>
                    <a:pt x="7548" y="2219"/>
                  </a:lnTo>
                  <a:lnTo>
                    <a:pt x="7697" y="2368"/>
                  </a:lnTo>
                  <a:lnTo>
                    <a:pt x="7831" y="2516"/>
                  </a:lnTo>
                  <a:lnTo>
                    <a:pt x="7965" y="2665"/>
                  </a:lnTo>
                  <a:lnTo>
                    <a:pt x="8099" y="2829"/>
                  </a:lnTo>
                  <a:lnTo>
                    <a:pt x="8218" y="2993"/>
                  </a:lnTo>
                  <a:lnTo>
                    <a:pt x="8322" y="3171"/>
                  </a:lnTo>
                  <a:lnTo>
                    <a:pt x="8426" y="3350"/>
                  </a:lnTo>
                  <a:lnTo>
                    <a:pt x="8530" y="3529"/>
                  </a:lnTo>
                  <a:lnTo>
                    <a:pt x="8605" y="3722"/>
                  </a:lnTo>
                  <a:lnTo>
                    <a:pt x="8694" y="3916"/>
                  </a:lnTo>
                  <a:lnTo>
                    <a:pt x="8754" y="4124"/>
                  </a:lnTo>
                  <a:lnTo>
                    <a:pt x="8813" y="4318"/>
                  </a:lnTo>
                  <a:lnTo>
                    <a:pt x="8858" y="4526"/>
                  </a:lnTo>
                  <a:lnTo>
                    <a:pt x="8903" y="4735"/>
                  </a:lnTo>
                  <a:lnTo>
                    <a:pt x="8932" y="4958"/>
                  </a:lnTo>
                  <a:lnTo>
                    <a:pt x="8947" y="5166"/>
                  </a:lnTo>
                  <a:lnTo>
                    <a:pt x="8947" y="5390"/>
                  </a:lnTo>
                  <a:lnTo>
                    <a:pt x="8947" y="5613"/>
                  </a:lnTo>
                  <a:lnTo>
                    <a:pt x="8932" y="5821"/>
                  </a:lnTo>
                  <a:lnTo>
                    <a:pt x="8903" y="6045"/>
                  </a:lnTo>
                  <a:lnTo>
                    <a:pt x="8858" y="6253"/>
                  </a:lnTo>
                  <a:lnTo>
                    <a:pt x="8813" y="6461"/>
                  </a:lnTo>
                  <a:lnTo>
                    <a:pt x="8754" y="6655"/>
                  </a:lnTo>
                  <a:lnTo>
                    <a:pt x="8694" y="6863"/>
                  </a:lnTo>
                  <a:lnTo>
                    <a:pt x="8605" y="7057"/>
                  </a:lnTo>
                  <a:lnTo>
                    <a:pt x="8530" y="7236"/>
                  </a:lnTo>
                  <a:lnTo>
                    <a:pt x="8426" y="7429"/>
                  </a:lnTo>
                  <a:lnTo>
                    <a:pt x="8322" y="7608"/>
                  </a:lnTo>
                  <a:lnTo>
                    <a:pt x="8218" y="7786"/>
                  </a:lnTo>
                  <a:lnTo>
                    <a:pt x="8099" y="7950"/>
                  </a:lnTo>
                  <a:lnTo>
                    <a:pt x="7965" y="8114"/>
                  </a:lnTo>
                  <a:lnTo>
                    <a:pt x="7831" y="8263"/>
                  </a:lnTo>
                  <a:lnTo>
                    <a:pt x="7697" y="8412"/>
                  </a:lnTo>
                  <a:lnTo>
                    <a:pt x="7548" y="8561"/>
                  </a:lnTo>
                  <a:lnTo>
                    <a:pt x="7384" y="8695"/>
                  </a:lnTo>
                  <a:lnTo>
                    <a:pt x="7235" y="8814"/>
                  </a:lnTo>
                  <a:lnTo>
                    <a:pt x="7057" y="8933"/>
                  </a:lnTo>
                  <a:lnTo>
                    <a:pt x="6893" y="9052"/>
                  </a:lnTo>
                  <a:lnTo>
                    <a:pt x="6714" y="9141"/>
                  </a:lnTo>
                  <a:lnTo>
                    <a:pt x="6521" y="9245"/>
                  </a:lnTo>
                  <a:lnTo>
                    <a:pt x="6342" y="9335"/>
                  </a:lnTo>
                  <a:lnTo>
                    <a:pt x="6148" y="9409"/>
                  </a:lnTo>
                  <a:lnTo>
                    <a:pt x="5940" y="9469"/>
                  </a:lnTo>
                  <a:lnTo>
                    <a:pt x="5747" y="9528"/>
                  </a:lnTo>
                  <a:lnTo>
                    <a:pt x="5538" y="9573"/>
                  </a:lnTo>
                  <a:lnTo>
                    <a:pt x="5330" y="9618"/>
                  </a:lnTo>
                  <a:lnTo>
                    <a:pt x="5106" y="9647"/>
                  </a:lnTo>
                  <a:lnTo>
                    <a:pt x="4898" y="9662"/>
                  </a:lnTo>
                  <a:lnTo>
                    <a:pt x="4466" y="9662"/>
                  </a:lnTo>
                  <a:lnTo>
                    <a:pt x="4273" y="9647"/>
                  </a:lnTo>
                  <a:lnTo>
                    <a:pt x="4079" y="9618"/>
                  </a:lnTo>
                  <a:lnTo>
                    <a:pt x="3886" y="9588"/>
                  </a:lnTo>
                  <a:lnTo>
                    <a:pt x="3692" y="9543"/>
                  </a:lnTo>
                  <a:lnTo>
                    <a:pt x="3499" y="9498"/>
                  </a:lnTo>
                  <a:lnTo>
                    <a:pt x="3141" y="9379"/>
                  </a:lnTo>
                  <a:lnTo>
                    <a:pt x="2799" y="9230"/>
                  </a:lnTo>
                  <a:lnTo>
                    <a:pt x="2456" y="9052"/>
                  </a:lnTo>
                  <a:lnTo>
                    <a:pt x="2144" y="8829"/>
                  </a:lnTo>
                  <a:lnTo>
                    <a:pt x="1861" y="8605"/>
                  </a:lnTo>
                  <a:lnTo>
                    <a:pt x="223" y="8427"/>
                  </a:lnTo>
                  <a:lnTo>
                    <a:pt x="402" y="8680"/>
                  </a:lnTo>
                  <a:lnTo>
                    <a:pt x="611" y="8933"/>
                  </a:lnTo>
                  <a:lnTo>
                    <a:pt x="834" y="9171"/>
                  </a:lnTo>
                  <a:lnTo>
                    <a:pt x="1057" y="9394"/>
                  </a:lnTo>
                  <a:lnTo>
                    <a:pt x="1310" y="9603"/>
                  </a:lnTo>
                  <a:lnTo>
                    <a:pt x="1563" y="9796"/>
                  </a:lnTo>
                  <a:lnTo>
                    <a:pt x="1831" y="9975"/>
                  </a:lnTo>
                  <a:lnTo>
                    <a:pt x="2114" y="10139"/>
                  </a:lnTo>
                  <a:lnTo>
                    <a:pt x="2412" y="10273"/>
                  </a:lnTo>
                  <a:lnTo>
                    <a:pt x="2710" y="10407"/>
                  </a:lnTo>
                  <a:lnTo>
                    <a:pt x="3007" y="10526"/>
                  </a:lnTo>
                  <a:lnTo>
                    <a:pt x="3335" y="10615"/>
                  </a:lnTo>
                  <a:lnTo>
                    <a:pt x="3662" y="10689"/>
                  </a:lnTo>
                  <a:lnTo>
                    <a:pt x="3990" y="10734"/>
                  </a:lnTo>
                  <a:lnTo>
                    <a:pt x="4332" y="10764"/>
                  </a:lnTo>
                  <a:lnTo>
                    <a:pt x="4675" y="10779"/>
                  </a:lnTo>
                  <a:lnTo>
                    <a:pt x="4943" y="10779"/>
                  </a:lnTo>
                  <a:lnTo>
                    <a:pt x="5225" y="10749"/>
                  </a:lnTo>
                  <a:lnTo>
                    <a:pt x="5493" y="10719"/>
                  </a:lnTo>
                  <a:lnTo>
                    <a:pt x="5761" y="10674"/>
                  </a:lnTo>
                  <a:lnTo>
                    <a:pt x="6014" y="10615"/>
                  </a:lnTo>
                  <a:lnTo>
                    <a:pt x="6282" y="10541"/>
                  </a:lnTo>
                  <a:lnTo>
                    <a:pt x="6521" y="10451"/>
                  </a:lnTo>
                  <a:lnTo>
                    <a:pt x="6774" y="10362"/>
                  </a:lnTo>
                  <a:lnTo>
                    <a:pt x="7012" y="10243"/>
                  </a:lnTo>
                  <a:lnTo>
                    <a:pt x="7235" y="10124"/>
                  </a:lnTo>
                  <a:lnTo>
                    <a:pt x="7473" y="10005"/>
                  </a:lnTo>
                  <a:lnTo>
                    <a:pt x="7682" y="9856"/>
                  </a:lnTo>
                  <a:lnTo>
                    <a:pt x="7890" y="9707"/>
                  </a:lnTo>
                  <a:lnTo>
                    <a:pt x="8099" y="9543"/>
                  </a:lnTo>
                  <a:lnTo>
                    <a:pt x="8292" y="9379"/>
                  </a:lnTo>
                  <a:lnTo>
                    <a:pt x="8486" y="9201"/>
                  </a:lnTo>
                  <a:lnTo>
                    <a:pt x="8664" y="9007"/>
                  </a:lnTo>
                  <a:lnTo>
                    <a:pt x="8828" y="8814"/>
                  </a:lnTo>
                  <a:lnTo>
                    <a:pt x="8992" y="8620"/>
                  </a:lnTo>
                  <a:lnTo>
                    <a:pt x="9141" y="8397"/>
                  </a:lnTo>
                  <a:lnTo>
                    <a:pt x="9275" y="8188"/>
                  </a:lnTo>
                  <a:lnTo>
                    <a:pt x="9409" y="7965"/>
                  </a:lnTo>
                  <a:lnTo>
                    <a:pt x="9528" y="7727"/>
                  </a:lnTo>
                  <a:lnTo>
                    <a:pt x="9632" y="7489"/>
                  </a:lnTo>
                  <a:lnTo>
                    <a:pt x="9736" y="7236"/>
                  </a:lnTo>
                  <a:lnTo>
                    <a:pt x="9826" y="6997"/>
                  </a:lnTo>
                  <a:lnTo>
                    <a:pt x="9885" y="6729"/>
                  </a:lnTo>
                  <a:lnTo>
                    <a:pt x="9960" y="6476"/>
                  </a:lnTo>
                  <a:lnTo>
                    <a:pt x="10004" y="6208"/>
                  </a:lnTo>
                  <a:lnTo>
                    <a:pt x="10034" y="5940"/>
                  </a:lnTo>
                  <a:lnTo>
                    <a:pt x="10049" y="5672"/>
                  </a:lnTo>
                  <a:lnTo>
                    <a:pt x="10064" y="5390"/>
                  </a:lnTo>
                  <a:lnTo>
                    <a:pt x="10049" y="5107"/>
                  </a:lnTo>
                  <a:lnTo>
                    <a:pt x="10034" y="4839"/>
                  </a:lnTo>
                  <a:lnTo>
                    <a:pt x="10004" y="4571"/>
                  </a:lnTo>
                  <a:lnTo>
                    <a:pt x="9960" y="4303"/>
                  </a:lnTo>
                  <a:lnTo>
                    <a:pt x="9885" y="4050"/>
                  </a:lnTo>
                  <a:lnTo>
                    <a:pt x="9826" y="3782"/>
                  </a:lnTo>
                  <a:lnTo>
                    <a:pt x="9736" y="3544"/>
                  </a:lnTo>
                  <a:lnTo>
                    <a:pt x="9632" y="3291"/>
                  </a:lnTo>
                  <a:lnTo>
                    <a:pt x="9528" y="3052"/>
                  </a:lnTo>
                  <a:lnTo>
                    <a:pt x="9409" y="2814"/>
                  </a:lnTo>
                  <a:lnTo>
                    <a:pt x="9275" y="2591"/>
                  </a:lnTo>
                  <a:lnTo>
                    <a:pt x="9141" y="2382"/>
                  </a:lnTo>
                  <a:lnTo>
                    <a:pt x="8992" y="2159"/>
                  </a:lnTo>
                  <a:lnTo>
                    <a:pt x="8828" y="1966"/>
                  </a:lnTo>
                  <a:lnTo>
                    <a:pt x="8664" y="1772"/>
                  </a:lnTo>
                  <a:lnTo>
                    <a:pt x="8486" y="1579"/>
                  </a:lnTo>
                  <a:lnTo>
                    <a:pt x="8292" y="1400"/>
                  </a:lnTo>
                  <a:lnTo>
                    <a:pt x="8099" y="1236"/>
                  </a:lnTo>
                  <a:lnTo>
                    <a:pt x="7890" y="1072"/>
                  </a:lnTo>
                  <a:lnTo>
                    <a:pt x="7682" y="923"/>
                  </a:lnTo>
                  <a:lnTo>
                    <a:pt x="7473" y="775"/>
                  </a:lnTo>
                  <a:lnTo>
                    <a:pt x="7235" y="656"/>
                  </a:lnTo>
                  <a:lnTo>
                    <a:pt x="7012" y="536"/>
                  </a:lnTo>
                  <a:lnTo>
                    <a:pt x="6774" y="417"/>
                  </a:lnTo>
                  <a:lnTo>
                    <a:pt x="6521" y="328"/>
                  </a:lnTo>
                  <a:lnTo>
                    <a:pt x="6282" y="239"/>
                  </a:lnTo>
                  <a:lnTo>
                    <a:pt x="6014" y="164"/>
                  </a:lnTo>
                  <a:lnTo>
                    <a:pt x="5761" y="105"/>
                  </a:lnTo>
                  <a:lnTo>
                    <a:pt x="5493" y="60"/>
                  </a:lnTo>
                  <a:lnTo>
                    <a:pt x="5225" y="30"/>
                  </a:lnTo>
                  <a:lnTo>
                    <a:pt x="494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41"/>
            <p:cNvSpPr/>
            <p:nvPr/>
          </p:nvSpPr>
          <p:spPr>
            <a:xfrm rot="-5400000">
              <a:off x="737384" y="3932798"/>
              <a:ext cx="354413" cy="344366"/>
            </a:xfrm>
            <a:custGeom>
              <a:avLst/>
              <a:gdLst/>
              <a:ahLst/>
              <a:cxnLst/>
              <a:rect l="l" t="t" r="r" b="b"/>
              <a:pathLst>
                <a:path w="14709" h="14292" extrusionOk="0">
                  <a:moveTo>
                    <a:pt x="7354" y="0"/>
                  </a:moveTo>
                  <a:lnTo>
                    <a:pt x="6982" y="15"/>
                  </a:lnTo>
                  <a:lnTo>
                    <a:pt x="6610" y="30"/>
                  </a:lnTo>
                  <a:lnTo>
                    <a:pt x="6238" y="90"/>
                  </a:lnTo>
                  <a:lnTo>
                    <a:pt x="5880" y="149"/>
                  </a:lnTo>
                  <a:lnTo>
                    <a:pt x="5523" y="224"/>
                  </a:lnTo>
                  <a:lnTo>
                    <a:pt x="5166" y="328"/>
                  </a:lnTo>
                  <a:lnTo>
                    <a:pt x="4823" y="447"/>
                  </a:lnTo>
                  <a:lnTo>
                    <a:pt x="4496" y="581"/>
                  </a:lnTo>
                  <a:lnTo>
                    <a:pt x="4168" y="730"/>
                  </a:lnTo>
                  <a:lnTo>
                    <a:pt x="3856" y="879"/>
                  </a:lnTo>
                  <a:lnTo>
                    <a:pt x="3543" y="1057"/>
                  </a:lnTo>
                  <a:lnTo>
                    <a:pt x="3245" y="1251"/>
                  </a:lnTo>
                  <a:lnTo>
                    <a:pt x="2963" y="1459"/>
                  </a:lnTo>
                  <a:lnTo>
                    <a:pt x="2680" y="1683"/>
                  </a:lnTo>
                  <a:lnTo>
                    <a:pt x="2412" y="1906"/>
                  </a:lnTo>
                  <a:lnTo>
                    <a:pt x="2159" y="2144"/>
                  </a:lnTo>
                  <a:lnTo>
                    <a:pt x="1920" y="2412"/>
                  </a:lnTo>
                  <a:lnTo>
                    <a:pt x="1682" y="2680"/>
                  </a:lnTo>
                  <a:lnTo>
                    <a:pt x="1459" y="2948"/>
                  </a:lnTo>
                  <a:lnTo>
                    <a:pt x="1265" y="3246"/>
                  </a:lnTo>
                  <a:lnTo>
                    <a:pt x="1072" y="3543"/>
                  </a:lnTo>
                  <a:lnTo>
                    <a:pt x="893" y="3841"/>
                  </a:lnTo>
                  <a:lnTo>
                    <a:pt x="729" y="4169"/>
                  </a:lnTo>
                  <a:lnTo>
                    <a:pt x="581" y="4481"/>
                  </a:lnTo>
                  <a:lnTo>
                    <a:pt x="447" y="4824"/>
                  </a:lnTo>
                  <a:lnTo>
                    <a:pt x="342" y="5166"/>
                  </a:lnTo>
                  <a:lnTo>
                    <a:pt x="238" y="5508"/>
                  </a:lnTo>
                  <a:lnTo>
                    <a:pt x="149" y="5866"/>
                  </a:lnTo>
                  <a:lnTo>
                    <a:pt x="89" y="6223"/>
                  </a:lnTo>
                  <a:lnTo>
                    <a:pt x="45" y="6595"/>
                  </a:lnTo>
                  <a:lnTo>
                    <a:pt x="15" y="6967"/>
                  </a:lnTo>
                  <a:lnTo>
                    <a:pt x="0" y="7354"/>
                  </a:lnTo>
                  <a:lnTo>
                    <a:pt x="15" y="7637"/>
                  </a:lnTo>
                  <a:lnTo>
                    <a:pt x="30" y="7920"/>
                  </a:lnTo>
                  <a:lnTo>
                    <a:pt x="60" y="8203"/>
                  </a:lnTo>
                  <a:lnTo>
                    <a:pt x="89" y="8486"/>
                  </a:lnTo>
                  <a:lnTo>
                    <a:pt x="134" y="8769"/>
                  </a:lnTo>
                  <a:lnTo>
                    <a:pt x="194" y="9037"/>
                  </a:lnTo>
                  <a:lnTo>
                    <a:pt x="268" y="9305"/>
                  </a:lnTo>
                  <a:lnTo>
                    <a:pt x="342" y="9573"/>
                  </a:lnTo>
                  <a:lnTo>
                    <a:pt x="432" y="9826"/>
                  </a:lnTo>
                  <a:lnTo>
                    <a:pt x="536" y="10094"/>
                  </a:lnTo>
                  <a:lnTo>
                    <a:pt x="640" y="10332"/>
                  </a:lnTo>
                  <a:lnTo>
                    <a:pt x="759" y="10585"/>
                  </a:lnTo>
                  <a:lnTo>
                    <a:pt x="878" y="10823"/>
                  </a:lnTo>
                  <a:lnTo>
                    <a:pt x="1012" y="11061"/>
                  </a:lnTo>
                  <a:lnTo>
                    <a:pt x="1161" y="11300"/>
                  </a:lnTo>
                  <a:lnTo>
                    <a:pt x="1310" y="11523"/>
                  </a:lnTo>
                  <a:lnTo>
                    <a:pt x="1459" y="11731"/>
                  </a:lnTo>
                  <a:lnTo>
                    <a:pt x="1623" y="11955"/>
                  </a:lnTo>
                  <a:lnTo>
                    <a:pt x="1801" y="12163"/>
                  </a:lnTo>
                  <a:lnTo>
                    <a:pt x="1980" y="12357"/>
                  </a:lnTo>
                  <a:lnTo>
                    <a:pt x="2174" y="12550"/>
                  </a:lnTo>
                  <a:lnTo>
                    <a:pt x="2367" y="12744"/>
                  </a:lnTo>
                  <a:lnTo>
                    <a:pt x="2561" y="12922"/>
                  </a:lnTo>
                  <a:lnTo>
                    <a:pt x="2769" y="13086"/>
                  </a:lnTo>
                  <a:lnTo>
                    <a:pt x="2977" y="13250"/>
                  </a:lnTo>
                  <a:lnTo>
                    <a:pt x="3201" y="13414"/>
                  </a:lnTo>
                  <a:lnTo>
                    <a:pt x="3424" y="13562"/>
                  </a:lnTo>
                  <a:lnTo>
                    <a:pt x="3662" y="13696"/>
                  </a:lnTo>
                  <a:lnTo>
                    <a:pt x="3900" y="13830"/>
                  </a:lnTo>
                  <a:lnTo>
                    <a:pt x="4139" y="13949"/>
                  </a:lnTo>
                  <a:lnTo>
                    <a:pt x="4392" y="14069"/>
                  </a:lnTo>
                  <a:lnTo>
                    <a:pt x="4645" y="14173"/>
                  </a:lnTo>
                  <a:lnTo>
                    <a:pt x="4645" y="14173"/>
                  </a:lnTo>
                  <a:lnTo>
                    <a:pt x="4228" y="13533"/>
                  </a:lnTo>
                  <a:lnTo>
                    <a:pt x="3826" y="12922"/>
                  </a:lnTo>
                  <a:lnTo>
                    <a:pt x="3424" y="12327"/>
                  </a:lnTo>
                  <a:lnTo>
                    <a:pt x="3037" y="11731"/>
                  </a:lnTo>
                  <a:lnTo>
                    <a:pt x="2665" y="11166"/>
                  </a:lnTo>
                  <a:lnTo>
                    <a:pt x="2501" y="10868"/>
                  </a:lnTo>
                  <a:lnTo>
                    <a:pt x="2352" y="10585"/>
                  </a:lnTo>
                  <a:lnTo>
                    <a:pt x="2218" y="10287"/>
                  </a:lnTo>
                  <a:lnTo>
                    <a:pt x="2084" y="9989"/>
                  </a:lnTo>
                  <a:lnTo>
                    <a:pt x="1980" y="9692"/>
                  </a:lnTo>
                  <a:lnTo>
                    <a:pt x="1891" y="9379"/>
                  </a:lnTo>
                  <a:lnTo>
                    <a:pt x="1801" y="9141"/>
                  </a:lnTo>
                  <a:lnTo>
                    <a:pt x="1727" y="8903"/>
                  </a:lnTo>
                  <a:lnTo>
                    <a:pt x="1667" y="8650"/>
                  </a:lnTo>
                  <a:lnTo>
                    <a:pt x="1623" y="8397"/>
                  </a:lnTo>
                  <a:lnTo>
                    <a:pt x="1578" y="8144"/>
                  </a:lnTo>
                  <a:lnTo>
                    <a:pt x="1548" y="7876"/>
                  </a:lnTo>
                  <a:lnTo>
                    <a:pt x="1533" y="7608"/>
                  </a:lnTo>
                  <a:lnTo>
                    <a:pt x="1519" y="7354"/>
                  </a:lnTo>
                  <a:lnTo>
                    <a:pt x="1533" y="6938"/>
                  </a:lnTo>
                  <a:lnTo>
                    <a:pt x="1578" y="6536"/>
                  </a:lnTo>
                  <a:lnTo>
                    <a:pt x="1652" y="6134"/>
                  </a:lnTo>
                  <a:lnTo>
                    <a:pt x="1742" y="5747"/>
                  </a:lnTo>
                  <a:lnTo>
                    <a:pt x="1876" y="5375"/>
                  </a:lnTo>
                  <a:lnTo>
                    <a:pt x="2010" y="5002"/>
                  </a:lnTo>
                  <a:lnTo>
                    <a:pt x="2188" y="4660"/>
                  </a:lnTo>
                  <a:lnTo>
                    <a:pt x="2382" y="4318"/>
                  </a:lnTo>
                  <a:lnTo>
                    <a:pt x="2575" y="4005"/>
                  </a:lnTo>
                  <a:lnTo>
                    <a:pt x="2799" y="3707"/>
                  </a:lnTo>
                  <a:lnTo>
                    <a:pt x="3037" y="3424"/>
                  </a:lnTo>
                  <a:lnTo>
                    <a:pt x="3290" y="3156"/>
                  </a:lnTo>
                  <a:lnTo>
                    <a:pt x="3558" y="2903"/>
                  </a:lnTo>
                  <a:lnTo>
                    <a:pt x="3841" y="2680"/>
                  </a:lnTo>
                  <a:lnTo>
                    <a:pt x="4139" y="2457"/>
                  </a:lnTo>
                  <a:lnTo>
                    <a:pt x="4451" y="2263"/>
                  </a:lnTo>
                  <a:lnTo>
                    <a:pt x="4779" y="2099"/>
                  </a:lnTo>
                  <a:lnTo>
                    <a:pt x="5121" y="1936"/>
                  </a:lnTo>
                  <a:lnTo>
                    <a:pt x="5464" y="1802"/>
                  </a:lnTo>
                  <a:lnTo>
                    <a:pt x="5821" y="1697"/>
                  </a:lnTo>
                  <a:lnTo>
                    <a:pt x="6193" y="1608"/>
                  </a:lnTo>
                  <a:lnTo>
                    <a:pt x="6580" y="1549"/>
                  </a:lnTo>
                  <a:lnTo>
                    <a:pt x="6967" y="1504"/>
                  </a:lnTo>
                  <a:lnTo>
                    <a:pt x="7354" y="1489"/>
                  </a:lnTo>
                  <a:lnTo>
                    <a:pt x="7741" y="1504"/>
                  </a:lnTo>
                  <a:lnTo>
                    <a:pt x="8128" y="1549"/>
                  </a:lnTo>
                  <a:lnTo>
                    <a:pt x="8515" y="1608"/>
                  </a:lnTo>
                  <a:lnTo>
                    <a:pt x="8888" y="1697"/>
                  </a:lnTo>
                  <a:lnTo>
                    <a:pt x="9245" y="1802"/>
                  </a:lnTo>
                  <a:lnTo>
                    <a:pt x="9602" y="1936"/>
                  </a:lnTo>
                  <a:lnTo>
                    <a:pt x="9930" y="2099"/>
                  </a:lnTo>
                  <a:lnTo>
                    <a:pt x="10257" y="2278"/>
                  </a:lnTo>
                  <a:lnTo>
                    <a:pt x="10570" y="2472"/>
                  </a:lnTo>
                  <a:lnTo>
                    <a:pt x="10868" y="2680"/>
                  </a:lnTo>
                  <a:lnTo>
                    <a:pt x="11165" y="2918"/>
                  </a:lnTo>
                  <a:lnTo>
                    <a:pt x="11433" y="3171"/>
                  </a:lnTo>
                  <a:lnTo>
                    <a:pt x="11686" y="3424"/>
                  </a:lnTo>
                  <a:lnTo>
                    <a:pt x="11924" y="3707"/>
                  </a:lnTo>
                  <a:lnTo>
                    <a:pt x="12133" y="4005"/>
                  </a:lnTo>
                  <a:lnTo>
                    <a:pt x="12341" y="4318"/>
                  </a:lnTo>
                  <a:lnTo>
                    <a:pt x="12535" y="4660"/>
                  </a:lnTo>
                  <a:lnTo>
                    <a:pt x="12699" y="5017"/>
                  </a:lnTo>
                  <a:lnTo>
                    <a:pt x="12847" y="5375"/>
                  </a:lnTo>
                  <a:lnTo>
                    <a:pt x="12967" y="5747"/>
                  </a:lnTo>
                  <a:lnTo>
                    <a:pt x="13056" y="6134"/>
                  </a:lnTo>
                  <a:lnTo>
                    <a:pt x="13130" y="6536"/>
                  </a:lnTo>
                  <a:lnTo>
                    <a:pt x="13175" y="6938"/>
                  </a:lnTo>
                  <a:lnTo>
                    <a:pt x="13190" y="7354"/>
                  </a:lnTo>
                  <a:lnTo>
                    <a:pt x="13175" y="7608"/>
                  </a:lnTo>
                  <a:lnTo>
                    <a:pt x="13160" y="7876"/>
                  </a:lnTo>
                  <a:lnTo>
                    <a:pt x="13130" y="8129"/>
                  </a:lnTo>
                  <a:lnTo>
                    <a:pt x="13086" y="8382"/>
                  </a:lnTo>
                  <a:lnTo>
                    <a:pt x="13041" y="8620"/>
                  </a:lnTo>
                  <a:lnTo>
                    <a:pt x="12981" y="8873"/>
                  </a:lnTo>
                  <a:lnTo>
                    <a:pt x="12907" y="9111"/>
                  </a:lnTo>
                  <a:lnTo>
                    <a:pt x="12833" y="9349"/>
                  </a:lnTo>
                  <a:lnTo>
                    <a:pt x="12743" y="9573"/>
                  </a:lnTo>
                  <a:lnTo>
                    <a:pt x="12639" y="9811"/>
                  </a:lnTo>
                  <a:lnTo>
                    <a:pt x="12535" y="10019"/>
                  </a:lnTo>
                  <a:lnTo>
                    <a:pt x="12416" y="10243"/>
                  </a:lnTo>
                  <a:lnTo>
                    <a:pt x="12282" y="10451"/>
                  </a:lnTo>
                  <a:lnTo>
                    <a:pt x="12148" y="10659"/>
                  </a:lnTo>
                  <a:lnTo>
                    <a:pt x="12014" y="10853"/>
                  </a:lnTo>
                  <a:lnTo>
                    <a:pt x="11865" y="11046"/>
                  </a:lnTo>
                  <a:lnTo>
                    <a:pt x="11627" y="11434"/>
                  </a:lnTo>
                  <a:lnTo>
                    <a:pt x="11374" y="11821"/>
                  </a:lnTo>
                  <a:lnTo>
                    <a:pt x="10853" y="12610"/>
                  </a:lnTo>
                  <a:lnTo>
                    <a:pt x="10302" y="13428"/>
                  </a:lnTo>
                  <a:lnTo>
                    <a:pt x="10034" y="13845"/>
                  </a:lnTo>
                  <a:lnTo>
                    <a:pt x="9766" y="14292"/>
                  </a:lnTo>
                  <a:lnTo>
                    <a:pt x="9766" y="14292"/>
                  </a:lnTo>
                  <a:lnTo>
                    <a:pt x="10034" y="14188"/>
                  </a:lnTo>
                  <a:lnTo>
                    <a:pt x="10287" y="14083"/>
                  </a:lnTo>
                  <a:lnTo>
                    <a:pt x="10555" y="13964"/>
                  </a:lnTo>
                  <a:lnTo>
                    <a:pt x="10808" y="13845"/>
                  </a:lnTo>
                  <a:lnTo>
                    <a:pt x="11046" y="13696"/>
                  </a:lnTo>
                  <a:lnTo>
                    <a:pt x="11284" y="13562"/>
                  </a:lnTo>
                  <a:lnTo>
                    <a:pt x="11523" y="13399"/>
                  </a:lnTo>
                  <a:lnTo>
                    <a:pt x="11746" y="13235"/>
                  </a:lnTo>
                  <a:lnTo>
                    <a:pt x="11969" y="13071"/>
                  </a:lnTo>
                  <a:lnTo>
                    <a:pt x="12178" y="12892"/>
                  </a:lnTo>
                  <a:lnTo>
                    <a:pt x="12386" y="12699"/>
                  </a:lnTo>
                  <a:lnTo>
                    <a:pt x="12594" y="12505"/>
                  </a:lnTo>
                  <a:lnTo>
                    <a:pt x="12788" y="12297"/>
                  </a:lnTo>
                  <a:lnTo>
                    <a:pt x="12967" y="12089"/>
                  </a:lnTo>
                  <a:lnTo>
                    <a:pt x="13145" y="11880"/>
                  </a:lnTo>
                  <a:lnTo>
                    <a:pt x="13309" y="11657"/>
                  </a:lnTo>
                  <a:lnTo>
                    <a:pt x="13473" y="11419"/>
                  </a:lnTo>
                  <a:lnTo>
                    <a:pt x="13622" y="11180"/>
                  </a:lnTo>
                  <a:lnTo>
                    <a:pt x="13770" y="10942"/>
                  </a:lnTo>
                  <a:lnTo>
                    <a:pt x="13904" y="10689"/>
                  </a:lnTo>
                  <a:lnTo>
                    <a:pt x="14024" y="10436"/>
                  </a:lnTo>
                  <a:lnTo>
                    <a:pt x="14143" y="10183"/>
                  </a:lnTo>
                  <a:lnTo>
                    <a:pt x="14247" y="9915"/>
                  </a:lnTo>
                  <a:lnTo>
                    <a:pt x="14336" y="9647"/>
                  </a:lnTo>
                  <a:lnTo>
                    <a:pt x="14425" y="9379"/>
                  </a:lnTo>
                  <a:lnTo>
                    <a:pt x="14500" y="9096"/>
                  </a:lnTo>
                  <a:lnTo>
                    <a:pt x="14559" y="8813"/>
                  </a:lnTo>
                  <a:lnTo>
                    <a:pt x="14604" y="8531"/>
                  </a:lnTo>
                  <a:lnTo>
                    <a:pt x="14649" y="8233"/>
                  </a:lnTo>
                  <a:lnTo>
                    <a:pt x="14679" y="7950"/>
                  </a:lnTo>
                  <a:lnTo>
                    <a:pt x="14693" y="7652"/>
                  </a:lnTo>
                  <a:lnTo>
                    <a:pt x="14708" y="7354"/>
                  </a:lnTo>
                  <a:lnTo>
                    <a:pt x="14693" y="6967"/>
                  </a:lnTo>
                  <a:lnTo>
                    <a:pt x="14664" y="6595"/>
                  </a:lnTo>
                  <a:lnTo>
                    <a:pt x="14619" y="6223"/>
                  </a:lnTo>
                  <a:lnTo>
                    <a:pt x="14559" y="5866"/>
                  </a:lnTo>
                  <a:lnTo>
                    <a:pt x="14470" y="5508"/>
                  </a:lnTo>
                  <a:lnTo>
                    <a:pt x="14366" y="5166"/>
                  </a:lnTo>
                  <a:lnTo>
                    <a:pt x="14262" y="4824"/>
                  </a:lnTo>
                  <a:lnTo>
                    <a:pt x="14128" y="4481"/>
                  </a:lnTo>
                  <a:lnTo>
                    <a:pt x="13979" y="4169"/>
                  </a:lnTo>
                  <a:lnTo>
                    <a:pt x="13815" y="3841"/>
                  </a:lnTo>
                  <a:lnTo>
                    <a:pt x="13636" y="3543"/>
                  </a:lnTo>
                  <a:lnTo>
                    <a:pt x="13443" y="3246"/>
                  </a:lnTo>
                  <a:lnTo>
                    <a:pt x="13249" y="2948"/>
                  </a:lnTo>
                  <a:lnTo>
                    <a:pt x="13026" y="2680"/>
                  </a:lnTo>
                  <a:lnTo>
                    <a:pt x="12788" y="2412"/>
                  </a:lnTo>
                  <a:lnTo>
                    <a:pt x="12550" y="2144"/>
                  </a:lnTo>
                  <a:lnTo>
                    <a:pt x="12297" y="1906"/>
                  </a:lnTo>
                  <a:lnTo>
                    <a:pt x="12029" y="1683"/>
                  </a:lnTo>
                  <a:lnTo>
                    <a:pt x="11746" y="1459"/>
                  </a:lnTo>
                  <a:lnTo>
                    <a:pt x="11463" y="1251"/>
                  </a:lnTo>
                  <a:lnTo>
                    <a:pt x="11165" y="1057"/>
                  </a:lnTo>
                  <a:lnTo>
                    <a:pt x="10853" y="879"/>
                  </a:lnTo>
                  <a:lnTo>
                    <a:pt x="10540" y="730"/>
                  </a:lnTo>
                  <a:lnTo>
                    <a:pt x="10212" y="581"/>
                  </a:lnTo>
                  <a:lnTo>
                    <a:pt x="9885" y="447"/>
                  </a:lnTo>
                  <a:lnTo>
                    <a:pt x="9543" y="328"/>
                  </a:lnTo>
                  <a:lnTo>
                    <a:pt x="9185" y="224"/>
                  </a:lnTo>
                  <a:lnTo>
                    <a:pt x="8843" y="149"/>
                  </a:lnTo>
                  <a:lnTo>
                    <a:pt x="8471" y="90"/>
                  </a:lnTo>
                  <a:lnTo>
                    <a:pt x="8099" y="30"/>
                  </a:lnTo>
                  <a:lnTo>
                    <a:pt x="7726" y="15"/>
                  </a:lnTo>
                  <a:lnTo>
                    <a:pt x="73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41"/>
            <p:cNvSpPr/>
            <p:nvPr/>
          </p:nvSpPr>
          <p:spPr>
            <a:xfrm rot="-5400000">
              <a:off x="856823" y="3472222"/>
              <a:ext cx="1292432" cy="457371"/>
            </a:xfrm>
            <a:custGeom>
              <a:avLst/>
              <a:gdLst/>
              <a:ahLst/>
              <a:cxnLst/>
              <a:rect l="l" t="t" r="r" b="b"/>
              <a:pathLst>
                <a:path w="53639" h="18982" extrusionOk="0">
                  <a:moveTo>
                    <a:pt x="8843" y="1"/>
                  </a:moveTo>
                  <a:lnTo>
                    <a:pt x="8456" y="45"/>
                  </a:lnTo>
                  <a:lnTo>
                    <a:pt x="8069" y="90"/>
                  </a:lnTo>
                  <a:lnTo>
                    <a:pt x="7697" y="150"/>
                  </a:lnTo>
                  <a:lnTo>
                    <a:pt x="7325" y="239"/>
                  </a:lnTo>
                  <a:lnTo>
                    <a:pt x="6968" y="328"/>
                  </a:lnTo>
                  <a:lnTo>
                    <a:pt x="6610" y="433"/>
                  </a:lnTo>
                  <a:lnTo>
                    <a:pt x="6253" y="552"/>
                  </a:lnTo>
                  <a:lnTo>
                    <a:pt x="5911" y="686"/>
                  </a:lnTo>
                  <a:lnTo>
                    <a:pt x="5568" y="834"/>
                  </a:lnTo>
                  <a:lnTo>
                    <a:pt x="5226" y="998"/>
                  </a:lnTo>
                  <a:lnTo>
                    <a:pt x="4913" y="1162"/>
                  </a:lnTo>
                  <a:lnTo>
                    <a:pt x="4586" y="1355"/>
                  </a:lnTo>
                  <a:lnTo>
                    <a:pt x="4273" y="1549"/>
                  </a:lnTo>
                  <a:lnTo>
                    <a:pt x="3975" y="1757"/>
                  </a:lnTo>
                  <a:lnTo>
                    <a:pt x="3678" y="1981"/>
                  </a:lnTo>
                  <a:lnTo>
                    <a:pt x="3395" y="2204"/>
                  </a:lnTo>
                  <a:lnTo>
                    <a:pt x="3127" y="2442"/>
                  </a:lnTo>
                  <a:lnTo>
                    <a:pt x="2859" y="2695"/>
                  </a:lnTo>
                  <a:lnTo>
                    <a:pt x="2606" y="2948"/>
                  </a:lnTo>
                  <a:lnTo>
                    <a:pt x="2353" y="3231"/>
                  </a:lnTo>
                  <a:lnTo>
                    <a:pt x="2114" y="3499"/>
                  </a:lnTo>
                  <a:lnTo>
                    <a:pt x="1891" y="3797"/>
                  </a:lnTo>
                  <a:lnTo>
                    <a:pt x="1683" y="4095"/>
                  </a:lnTo>
                  <a:lnTo>
                    <a:pt x="1474" y="4392"/>
                  </a:lnTo>
                  <a:lnTo>
                    <a:pt x="1296" y="4705"/>
                  </a:lnTo>
                  <a:lnTo>
                    <a:pt x="1117" y="5033"/>
                  </a:lnTo>
                  <a:lnTo>
                    <a:pt x="938" y="5360"/>
                  </a:lnTo>
                  <a:lnTo>
                    <a:pt x="790" y="5688"/>
                  </a:lnTo>
                  <a:lnTo>
                    <a:pt x="656" y="6030"/>
                  </a:lnTo>
                  <a:lnTo>
                    <a:pt x="522" y="6387"/>
                  </a:lnTo>
                  <a:lnTo>
                    <a:pt x="402" y="6745"/>
                  </a:lnTo>
                  <a:lnTo>
                    <a:pt x="298" y="7102"/>
                  </a:lnTo>
                  <a:lnTo>
                    <a:pt x="239" y="7385"/>
                  </a:lnTo>
                  <a:lnTo>
                    <a:pt x="179" y="7682"/>
                  </a:lnTo>
                  <a:lnTo>
                    <a:pt x="120" y="7980"/>
                  </a:lnTo>
                  <a:lnTo>
                    <a:pt x="75" y="8263"/>
                  </a:lnTo>
                  <a:lnTo>
                    <a:pt x="45" y="8576"/>
                  </a:lnTo>
                  <a:lnTo>
                    <a:pt x="30" y="8873"/>
                  </a:lnTo>
                  <a:lnTo>
                    <a:pt x="15" y="9171"/>
                  </a:lnTo>
                  <a:lnTo>
                    <a:pt x="0" y="9484"/>
                  </a:lnTo>
                  <a:lnTo>
                    <a:pt x="15" y="9856"/>
                  </a:lnTo>
                  <a:lnTo>
                    <a:pt x="45" y="10243"/>
                  </a:lnTo>
                  <a:lnTo>
                    <a:pt x="75" y="10630"/>
                  </a:lnTo>
                  <a:lnTo>
                    <a:pt x="134" y="11002"/>
                  </a:lnTo>
                  <a:lnTo>
                    <a:pt x="194" y="11389"/>
                  </a:lnTo>
                  <a:lnTo>
                    <a:pt x="283" y="11762"/>
                  </a:lnTo>
                  <a:lnTo>
                    <a:pt x="373" y="12119"/>
                  </a:lnTo>
                  <a:lnTo>
                    <a:pt x="492" y="12476"/>
                  </a:lnTo>
                  <a:lnTo>
                    <a:pt x="611" y="12833"/>
                  </a:lnTo>
                  <a:lnTo>
                    <a:pt x="760" y="13176"/>
                  </a:lnTo>
                  <a:lnTo>
                    <a:pt x="909" y="13518"/>
                  </a:lnTo>
                  <a:lnTo>
                    <a:pt x="1072" y="13846"/>
                  </a:lnTo>
                  <a:lnTo>
                    <a:pt x="1251" y="14173"/>
                  </a:lnTo>
                  <a:lnTo>
                    <a:pt x="1430" y="14486"/>
                  </a:lnTo>
                  <a:lnTo>
                    <a:pt x="1638" y="14798"/>
                  </a:lnTo>
                  <a:lnTo>
                    <a:pt x="1846" y="15096"/>
                  </a:lnTo>
                  <a:lnTo>
                    <a:pt x="2070" y="15394"/>
                  </a:lnTo>
                  <a:lnTo>
                    <a:pt x="2308" y="15677"/>
                  </a:lnTo>
                  <a:lnTo>
                    <a:pt x="2546" y="15945"/>
                  </a:lnTo>
                  <a:lnTo>
                    <a:pt x="2799" y="16213"/>
                  </a:lnTo>
                  <a:lnTo>
                    <a:pt x="3067" y="16466"/>
                  </a:lnTo>
                  <a:lnTo>
                    <a:pt x="3335" y="16704"/>
                  </a:lnTo>
                  <a:lnTo>
                    <a:pt x="3618" y="16942"/>
                  </a:lnTo>
                  <a:lnTo>
                    <a:pt x="3916" y="17166"/>
                  </a:lnTo>
                  <a:lnTo>
                    <a:pt x="4214" y="17374"/>
                  </a:lnTo>
                  <a:lnTo>
                    <a:pt x="4526" y="17567"/>
                  </a:lnTo>
                  <a:lnTo>
                    <a:pt x="4839" y="17761"/>
                  </a:lnTo>
                  <a:lnTo>
                    <a:pt x="5166" y="17940"/>
                  </a:lnTo>
                  <a:lnTo>
                    <a:pt x="5509" y="18103"/>
                  </a:lnTo>
                  <a:lnTo>
                    <a:pt x="5836" y="18252"/>
                  </a:lnTo>
                  <a:lnTo>
                    <a:pt x="6193" y="18386"/>
                  </a:lnTo>
                  <a:lnTo>
                    <a:pt x="6536" y="18505"/>
                  </a:lnTo>
                  <a:lnTo>
                    <a:pt x="6908" y="18624"/>
                  </a:lnTo>
                  <a:lnTo>
                    <a:pt x="7221" y="18699"/>
                  </a:lnTo>
                  <a:lnTo>
                    <a:pt x="7533" y="18773"/>
                  </a:lnTo>
                  <a:lnTo>
                    <a:pt x="7846" y="18833"/>
                  </a:lnTo>
                  <a:lnTo>
                    <a:pt x="8173" y="18892"/>
                  </a:lnTo>
                  <a:lnTo>
                    <a:pt x="8501" y="18937"/>
                  </a:lnTo>
                  <a:lnTo>
                    <a:pt x="8828" y="18967"/>
                  </a:lnTo>
                  <a:lnTo>
                    <a:pt x="9171" y="18982"/>
                  </a:lnTo>
                  <a:lnTo>
                    <a:pt x="9856" y="18982"/>
                  </a:lnTo>
                  <a:lnTo>
                    <a:pt x="10213" y="18952"/>
                  </a:lnTo>
                  <a:lnTo>
                    <a:pt x="10555" y="18922"/>
                  </a:lnTo>
                  <a:lnTo>
                    <a:pt x="10898" y="18878"/>
                  </a:lnTo>
                  <a:lnTo>
                    <a:pt x="11225" y="18833"/>
                  </a:lnTo>
                  <a:lnTo>
                    <a:pt x="11568" y="18758"/>
                  </a:lnTo>
                  <a:lnTo>
                    <a:pt x="11895" y="18684"/>
                  </a:lnTo>
                  <a:lnTo>
                    <a:pt x="12208" y="18595"/>
                  </a:lnTo>
                  <a:lnTo>
                    <a:pt x="12550" y="18520"/>
                  </a:lnTo>
                  <a:lnTo>
                    <a:pt x="12893" y="18446"/>
                  </a:lnTo>
                  <a:lnTo>
                    <a:pt x="13205" y="18356"/>
                  </a:lnTo>
                  <a:lnTo>
                    <a:pt x="13503" y="18267"/>
                  </a:lnTo>
                  <a:lnTo>
                    <a:pt x="13816" y="18163"/>
                  </a:lnTo>
                  <a:lnTo>
                    <a:pt x="14113" y="18044"/>
                  </a:lnTo>
                  <a:lnTo>
                    <a:pt x="14530" y="17865"/>
                  </a:lnTo>
                  <a:lnTo>
                    <a:pt x="14932" y="17657"/>
                  </a:lnTo>
                  <a:lnTo>
                    <a:pt x="15334" y="17448"/>
                  </a:lnTo>
                  <a:lnTo>
                    <a:pt x="15736" y="17225"/>
                  </a:lnTo>
                  <a:lnTo>
                    <a:pt x="16123" y="16987"/>
                  </a:lnTo>
                  <a:lnTo>
                    <a:pt x="16525" y="16734"/>
                  </a:lnTo>
                  <a:lnTo>
                    <a:pt x="17329" y="16213"/>
                  </a:lnTo>
                  <a:lnTo>
                    <a:pt x="18981" y="15096"/>
                  </a:lnTo>
                  <a:lnTo>
                    <a:pt x="19830" y="14531"/>
                  </a:lnTo>
                  <a:lnTo>
                    <a:pt x="20723" y="13980"/>
                  </a:lnTo>
                  <a:lnTo>
                    <a:pt x="21185" y="13697"/>
                  </a:lnTo>
                  <a:lnTo>
                    <a:pt x="21646" y="13429"/>
                  </a:lnTo>
                  <a:lnTo>
                    <a:pt x="22137" y="13176"/>
                  </a:lnTo>
                  <a:lnTo>
                    <a:pt x="22629" y="12938"/>
                  </a:lnTo>
                  <a:lnTo>
                    <a:pt x="23150" y="12699"/>
                  </a:lnTo>
                  <a:lnTo>
                    <a:pt x="23671" y="12476"/>
                  </a:lnTo>
                  <a:lnTo>
                    <a:pt x="24207" y="12268"/>
                  </a:lnTo>
                  <a:lnTo>
                    <a:pt x="24758" y="12074"/>
                  </a:lnTo>
                  <a:lnTo>
                    <a:pt x="25338" y="11896"/>
                  </a:lnTo>
                  <a:lnTo>
                    <a:pt x="25934" y="11732"/>
                  </a:lnTo>
                  <a:lnTo>
                    <a:pt x="26544" y="11598"/>
                  </a:lnTo>
                  <a:lnTo>
                    <a:pt x="27184" y="11479"/>
                  </a:lnTo>
                  <a:lnTo>
                    <a:pt x="27839" y="11389"/>
                  </a:lnTo>
                  <a:lnTo>
                    <a:pt x="28509" y="11315"/>
                  </a:lnTo>
                  <a:lnTo>
                    <a:pt x="29209" y="11285"/>
                  </a:lnTo>
                  <a:lnTo>
                    <a:pt x="29938" y="11270"/>
                  </a:lnTo>
                  <a:lnTo>
                    <a:pt x="30429" y="11270"/>
                  </a:lnTo>
                  <a:lnTo>
                    <a:pt x="30995" y="11285"/>
                  </a:lnTo>
                  <a:lnTo>
                    <a:pt x="32335" y="11360"/>
                  </a:lnTo>
                  <a:lnTo>
                    <a:pt x="33898" y="11479"/>
                  </a:lnTo>
                  <a:lnTo>
                    <a:pt x="35640" y="11613"/>
                  </a:lnTo>
                  <a:lnTo>
                    <a:pt x="37486" y="11791"/>
                  </a:lnTo>
                  <a:lnTo>
                    <a:pt x="39391" y="11970"/>
                  </a:lnTo>
                  <a:lnTo>
                    <a:pt x="43128" y="12357"/>
                  </a:lnTo>
                  <a:lnTo>
                    <a:pt x="44914" y="12551"/>
                  </a:lnTo>
                  <a:lnTo>
                    <a:pt x="46552" y="12729"/>
                  </a:lnTo>
                  <a:lnTo>
                    <a:pt x="46835" y="12953"/>
                  </a:lnTo>
                  <a:lnTo>
                    <a:pt x="47147" y="13176"/>
                  </a:lnTo>
                  <a:lnTo>
                    <a:pt x="47490" y="13354"/>
                  </a:lnTo>
                  <a:lnTo>
                    <a:pt x="47832" y="13503"/>
                  </a:lnTo>
                  <a:lnTo>
                    <a:pt x="48190" y="13622"/>
                  </a:lnTo>
                  <a:lnTo>
                    <a:pt x="48383" y="13667"/>
                  </a:lnTo>
                  <a:lnTo>
                    <a:pt x="48577" y="13712"/>
                  </a:lnTo>
                  <a:lnTo>
                    <a:pt x="48770" y="13742"/>
                  </a:lnTo>
                  <a:lnTo>
                    <a:pt x="48964" y="13771"/>
                  </a:lnTo>
                  <a:lnTo>
                    <a:pt x="49157" y="13786"/>
                  </a:lnTo>
                  <a:lnTo>
                    <a:pt x="49589" y="13786"/>
                  </a:lnTo>
                  <a:lnTo>
                    <a:pt x="49797" y="13771"/>
                  </a:lnTo>
                  <a:lnTo>
                    <a:pt x="50021" y="13742"/>
                  </a:lnTo>
                  <a:lnTo>
                    <a:pt x="50229" y="13697"/>
                  </a:lnTo>
                  <a:lnTo>
                    <a:pt x="50438" y="13652"/>
                  </a:lnTo>
                  <a:lnTo>
                    <a:pt x="50631" y="13593"/>
                  </a:lnTo>
                  <a:lnTo>
                    <a:pt x="50839" y="13533"/>
                  </a:lnTo>
                  <a:lnTo>
                    <a:pt x="51033" y="13459"/>
                  </a:lnTo>
                  <a:lnTo>
                    <a:pt x="51212" y="13369"/>
                  </a:lnTo>
                  <a:lnTo>
                    <a:pt x="51405" y="13265"/>
                  </a:lnTo>
                  <a:lnTo>
                    <a:pt x="51584" y="13176"/>
                  </a:lnTo>
                  <a:lnTo>
                    <a:pt x="51748" y="13057"/>
                  </a:lnTo>
                  <a:lnTo>
                    <a:pt x="51926" y="12938"/>
                  </a:lnTo>
                  <a:lnTo>
                    <a:pt x="52075" y="12819"/>
                  </a:lnTo>
                  <a:lnTo>
                    <a:pt x="52239" y="12685"/>
                  </a:lnTo>
                  <a:lnTo>
                    <a:pt x="52388" y="12536"/>
                  </a:lnTo>
                  <a:lnTo>
                    <a:pt x="52522" y="12387"/>
                  </a:lnTo>
                  <a:lnTo>
                    <a:pt x="52656" y="12238"/>
                  </a:lnTo>
                  <a:lnTo>
                    <a:pt x="52790" y="12074"/>
                  </a:lnTo>
                  <a:lnTo>
                    <a:pt x="52909" y="11910"/>
                  </a:lnTo>
                  <a:lnTo>
                    <a:pt x="53013" y="11732"/>
                  </a:lnTo>
                  <a:lnTo>
                    <a:pt x="53117" y="11553"/>
                  </a:lnTo>
                  <a:lnTo>
                    <a:pt x="53221" y="11360"/>
                  </a:lnTo>
                  <a:lnTo>
                    <a:pt x="53296" y="11181"/>
                  </a:lnTo>
                  <a:lnTo>
                    <a:pt x="53385" y="10987"/>
                  </a:lnTo>
                  <a:lnTo>
                    <a:pt x="53445" y="10779"/>
                  </a:lnTo>
                  <a:lnTo>
                    <a:pt x="53504" y="10585"/>
                  </a:lnTo>
                  <a:lnTo>
                    <a:pt x="53549" y="10377"/>
                  </a:lnTo>
                  <a:lnTo>
                    <a:pt x="53594" y="10169"/>
                  </a:lnTo>
                  <a:lnTo>
                    <a:pt x="53623" y="9945"/>
                  </a:lnTo>
                  <a:lnTo>
                    <a:pt x="53638" y="9737"/>
                  </a:lnTo>
                  <a:lnTo>
                    <a:pt x="53638" y="9514"/>
                  </a:lnTo>
                  <a:lnTo>
                    <a:pt x="53638" y="9290"/>
                  </a:lnTo>
                  <a:lnTo>
                    <a:pt x="53623" y="9082"/>
                  </a:lnTo>
                  <a:lnTo>
                    <a:pt x="53594" y="8859"/>
                  </a:lnTo>
                  <a:lnTo>
                    <a:pt x="53549" y="8650"/>
                  </a:lnTo>
                  <a:lnTo>
                    <a:pt x="53504" y="8442"/>
                  </a:lnTo>
                  <a:lnTo>
                    <a:pt x="53445" y="8248"/>
                  </a:lnTo>
                  <a:lnTo>
                    <a:pt x="53385" y="8040"/>
                  </a:lnTo>
                  <a:lnTo>
                    <a:pt x="53296" y="7846"/>
                  </a:lnTo>
                  <a:lnTo>
                    <a:pt x="53221" y="7653"/>
                  </a:lnTo>
                  <a:lnTo>
                    <a:pt x="53117" y="7474"/>
                  </a:lnTo>
                  <a:lnTo>
                    <a:pt x="53013" y="7295"/>
                  </a:lnTo>
                  <a:lnTo>
                    <a:pt x="52909" y="7117"/>
                  </a:lnTo>
                  <a:lnTo>
                    <a:pt x="52790" y="6953"/>
                  </a:lnTo>
                  <a:lnTo>
                    <a:pt x="52656" y="6789"/>
                  </a:lnTo>
                  <a:lnTo>
                    <a:pt x="52522" y="6640"/>
                  </a:lnTo>
                  <a:lnTo>
                    <a:pt x="52388" y="6492"/>
                  </a:lnTo>
                  <a:lnTo>
                    <a:pt x="52239" y="6343"/>
                  </a:lnTo>
                  <a:lnTo>
                    <a:pt x="52075" y="6209"/>
                  </a:lnTo>
                  <a:lnTo>
                    <a:pt x="51926" y="6090"/>
                  </a:lnTo>
                  <a:lnTo>
                    <a:pt x="51748" y="5970"/>
                  </a:lnTo>
                  <a:lnTo>
                    <a:pt x="51584" y="5851"/>
                  </a:lnTo>
                  <a:lnTo>
                    <a:pt x="51405" y="5762"/>
                  </a:lnTo>
                  <a:lnTo>
                    <a:pt x="51212" y="5658"/>
                  </a:lnTo>
                  <a:lnTo>
                    <a:pt x="51033" y="5569"/>
                  </a:lnTo>
                  <a:lnTo>
                    <a:pt x="50839" y="5494"/>
                  </a:lnTo>
                  <a:lnTo>
                    <a:pt x="50631" y="5435"/>
                  </a:lnTo>
                  <a:lnTo>
                    <a:pt x="50438" y="5375"/>
                  </a:lnTo>
                  <a:lnTo>
                    <a:pt x="50229" y="5330"/>
                  </a:lnTo>
                  <a:lnTo>
                    <a:pt x="50021" y="5286"/>
                  </a:lnTo>
                  <a:lnTo>
                    <a:pt x="49797" y="5256"/>
                  </a:lnTo>
                  <a:lnTo>
                    <a:pt x="49589" y="5241"/>
                  </a:lnTo>
                  <a:lnTo>
                    <a:pt x="49127" y="5241"/>
                  </a:lnTo>
                  <a:lnTo>
                    <a:pt x="48889" y="5271"/>
                  </a:lnTo>
                  <a:lnTo>
                    <a:pt x="48666" y="5301"/>
                  </a:lnTo>
                  <a:lnTo>
                    <a:pt x="48443" y="5345"/>
                  </a:lnTo>
                  <a:lnTo>
                    <a:pt x="48219" y="5390"/>
                  </a:lnTo>
                  <a:lnTo>
                    <a:pt x="47996" y="5464"/>
                  </a:lnTo>
                  <a:lnTo>
                    <a:pt x="47788" y="5539"/>
                  </a:lnTo>
                  <a:lnTo>
                    <a:pt x="47579" y="5628"/>
                  </a:lnTo>
                  <a:lnTo>
                    <a:pt x="47386" y="5732"/>
                  </a:lnTo>
                  <a:lnTo>
                    <a:pt x="47192" y="5836"/>
                  </a:lnTo>
                  <a:lnTo>
                    <a:pt x="46999" y="5956"/>
                  </a:lnTo>
                  <a:lnTo>
                    <a:pt x="46820" y="6075"/>
                  </a:lnTo>
                  <a:lnTo>
                    <a:pt x="46641" y="6224"/>
                  </a:lnTo>
                  <a:lnTo>
                    <a:pt x="46478" y="6358"/>
                  </a:lnTo>
                  <a:lnTo>
                    <a:pt x="46329" y="6521"/>
                  </a:lnTo>
                  <a:lnTo>
                    <a:pt x="46165" y="6670"/>
                  </a:lnTo>
                  <a:lnTo>
                    <a:pt x="44691" y="6834"/>
                  </a:lnTo>
                  <a:lnTo>
                    <a:pt x="42801" y="7042"/>
                  </a:lnTo>
                  <a:lnTo>
                    <a:pt x="39123" y="7415"/>
                  </a:lnTo>
                  <a:lnTo>
                    <a:pt x="37263" y="7578"/>
                  </a:lnTo>
                  <a:lnTo>
                    <a:pt x="35476" y="7742"/>
                  </a:lnTo>
                  <a:lnTo>
                    <a:pt x="33779" y="7876"/>
                  </a:lnTo>
                  <a:lnTo>
                    <a:pt x="32261" y="7980"/>
                  </a:lnTo>
                  <a:lnTo>
                    <a:pt x="30965" y="8055"/>
                  </a:lnTo>
                  <a:lnTo>
                    <a:pt x="30415" y="8070"/>
                  </a:lnTo>
                  <a:lnTo>
                    <a:pt x="29938" y="8084"/>
                  </a:lnTo>
                  <a:lnTo>
                    <a:pt x="29477" y="8070"/>
                  </a:lnTo>
                  <a:lnTo>
                    <a:pt x="29015" y="8055"/>
                  </a:lnTo>
                  <a:lnTo>
                    <a:pt x="28583" y="8025"/>
                  </a:lnTo>
                  <a:lnTo>
                    <a:pt x="28137" y="7995"/>
                  </a:lnTo>
                  <a:lnTo>
                    <a:pt x="27720" y="7936"/>
                  </a:lnTo>
                  <a:lnTo>
                    <a:pt x="27303" y="7876"/>
                  </a:lnTo>
                  <a:lnTo>
                    <a:pt x="26901" y="7816"/>
                  </a:lnTo>
                  <a:lnTo>
                    <a:pt x="26499" y="7742"/>
                  </a:lnTo>
                  <a:lnTo>
                    <a:pt x="26112" y="7653"/>
                  </a:lnTo>
                  <a:lnTo>
                    <a:pt x="25725" y="7563"/>
                  </a:lnTo>
                  <a:lnTo>
                    <a:pt x="25353" y="7459"/>
                  </a:lnTo>
                  <a:lnTo>
                    <a:pt x="24981" y="7355"/>
                  </a:lnTo>
                  <a:lnTo>
                    <a:pt x="24266" y="7117"/>
                  </a:lnTo>
                  <a:lnTo>
                    <a:pt x="23581" y="6849"/>
                  </a:lnTo>
                  <a:lnTo>
                    <a:pt x="22926" y="6551"/>
                  </a:lnTo>
                  <a:lnTo>
                    <a:pt x="22286" y="6253"/>
                  </a:lnTo>
                  <a:lnTo>
                    <a:pt x="21676" y="5926"/>
                  </a:lnTo>
                  <a:lnTo>
                    <a:pt x="21080" y="5598"/>
                  </a:lnTo>
                  <a:lnTo>
                    <a:pt x="20500" y="5241"/>
                  </a:lnTo>
                  <a:lnTo>
                    <a:pt x="19934" y="4899"/>
                  </a:lnTo>
                  <a:lnTo>
                    <a:pt x="18847" y="4169"/>
                  </a:lnTo>
                  <a:lnTo>
                    <a:pt x="17329" y="3142"/>
                  </a:lnTo>
                  <a:lnTo>
                    <a:pt x="16763" y="2770"/>
                  </a:lnTo>
                  <a:lnTo>
                    <a:pt x="16198" y="2412"/>
                  </a:lnTo>
                  <a:lnTo>
                    <a:pt x="15632" y="2085"/>
                  </a:lnTo>
                  <a:lnTo>
                    <a:pt x="15066" y="1772"/>
                  </a:lnTo>
                  <a:lnTo>
                    <a:pt x="14619" y="1460"/>
                  </a:lnTo>
                  <a:lnTo>
                    <a:pt x="14143" y="1192"/>
                  </a:lnTo>
                  <a:lnTo>
                    <a:pt x="13667" y="939"/>
                  </a:lnTo>
                  <a:lnTo>
                    <a:pt x="13161" y="715"/>
                  </a:lnTo>
                  <a:lnTo>
                    <a:pt x="12654" y="507"/>
                  </a:lnTo>
                  <a:lnTo>
                    <a:pt x="12118" y="343"/>
                  </a:lnTo>
                  <a:lnTo>
                    <a:pt x="11583" y="209"/>
                  </a:lnTo>
                  <a:lnTo>
                    <a:pt x="11032" y="105"/>
                  </a:lnTo>
                  <a:lnTo>
                    <a:pt x="11121" y="1192"/>
                  </a:lnTo>
                  <a:lnTo>
                    <a:pt x="11225" y="2353"/>
                  </a:lnTo>
                  <a:lnTo>
                    <a:pt x="11553" y="2412"/>
                  </a:lnTo>
                  <a:lnTo>
                    <a:pt x="11880" y="2487"/>
                  </a:lnTo>
                  <a:lnTo>
                    <a:pt x="12193" y="2576"/>
                  </a:lnTo>
                  <a:lnTo>
                    <a:pt x="12506" y="2680"/>
                  </a:lnTo>
                  <a:lnTo>
                    <a:pt x="12803" y="2785"/>
                  </a:lnTo>
                  <a:lnTo>
                    <a:pt x="13101" y="2919"/>
                  </a:lnTo>
                  <a:lnTo>
                    <a:pt x="13384" y="3053"/>
                  </a:lnTo>
                  <a:lnTo>
                    <a:pt x="13667" y="3201"/>
                  </a:lnTo>
                  <a:lnTo>
                    <a:pt x="13950" y="3365"/>
                  </a:lnTo>
                  <a:lnTo>
                    <a:pt x="14218" y="3544"/>
                  </a:lnTo>
                  <a:lnTo>
                    <a:pt x="14471" y="3737"/>
                  </a:lnTo>
                  <a:lnTo>
                    <a:pt x="14724" y="3931"/>
                  </a:lnTo>
                  <a:lnTo>
                    <a:pt x="14962" y="4139"/>
                  </a:lnTo>
                  <a:lnTo>
                    <a:pt x="15200" y="4348"/>
                  </a:lnTo>
                  <a:lnTo>
                    <a:pt x="15423" y="4586"/>
                  </a:lnTo>
                  <a:lnTo>
                    <a:pt x="15632" y="4824"/>
                  </a:lnTo>
                  <a:lnTo>
                    <a:pt x="15840" y="5062"/>
                  </a:lnTo>
                  <a:lnTo>
                    <a:pt x="16019" y="5315"/>
                  </a:lnTo>
                  <a:lnTo>
                    <a:pt x="16212" y="5583"/>
                  </a:lnTo>
                  <a:lnTo>
                    <a:pt x="16376" y="5851"/>
                  </a:lnTo>
                  <a:lnTo>
                    <a:pt x="16540" y="6134"/>
                  </a:lnTo>
                  <a:lnTo>
                    <a:pt x="16674" y="6417"/>
                  </a:lnTo>
                  <a:lnTo>
                    <a:pt x="16808" y="6715"/>
                  </a:lnTo>
                  <a:lnTo>
                    <a:pt x="16927" y="7013"/>
                  </a:lnTo>
                  <a:lnTo>
                    <a:pt x="17046" y="7310"/>
                  </a:lnTo>
                  <a:lnTo>
                    <a:pt x="17135" y="7623"/>
                  </a:lnTo>
                  <a:lnTo>
                    <a:pt x="17225" y="7950"/>
                  </a:lnTo>
                  <a:lnTo>
                    <a:pt x="17284" y="8263"/>
                  </a:lnTo>
                  <a:lnTo>
                    <a:pt x="17344" y="8591"/>
                  </a:lnTo>
                  <a:lnTo>
                    <a:pt x="17374" y="8933"/>
                  </a:lnTo>
                  <a:lnTo>
                    <a:pt x="17403" y="9261"/>
                  </a:lnTo>
                  <a:lnTo>
                    <a:pt x="17403" y="9603"/>
                  </a:lnTo>
                  <a:lnTo>
                    <a:pt x="17403" y="9990"/>
                  </a:lnTo>
                  <a:lnTo>
                    <a:pt x="17374" y="10362"/>
                  </a:lnTo>
                  <a:lnTo>
                    <a:pt x="17329" y="10734"/>
                  </a:lnTo>
                  <a:lnTo>
                    <a:pt x="17254" y="11092"/>
                  </a:lnTo>
                  <a:lnTo>
                    <a:pt x="17180" y="11449"/>
                  </a:lnTo>
                  <a:lnTo>
                    <a:pt x="17076" y="11791"/>
                  </a:lnTo>
                  <a:lnTo>
                    <a:pt x="16957" y="12134"/>
                  </a:lnTo>
                  <a:lnTo>
                    <a:pt x="16823" y="12476"/>
                  </a:lnTo>
                  <a:lnTo>
                    <a:pt x="16689" y="12789"/>
                  </a:lnTo>
                  <a:lnTo>
                    <a:pt x="16525" y="13116"/>
                  </a:lnTo>
                  <a:lnTo>
                    <a:pt x="16346" y="13414"/>
                  </a:lnTo>
                  <a:lnTo>
                    <a:pt x="16153" y="13712"/>
                  </a:lnTo>
                  <a:lnTo>
                    <a:pt x="15944" y="14009"/>
                  </a:lnTo>
                  <a:lnTo>
                    <a:pt x="15736" y="14277"/>
                  </a:lnTo>
                  <a:lnTo>
                    <a:pt x="15498" y="14545"/>
                  </a:lnTo>
                  <a:lnTo>
                    <a:pt x="15260" y="14798"/>
                  </a:lnTo>
                  <a:lnTo>
                    <a:pt x="15007" y="15052"/>
                  </a:lnTo>
                  <a:lnTo>
                    <a:pt x="14739" y="15275"/>
                  </a:lnTo>
                  <a:lnTo>
                    <a:pt x="14456" y="15498"/>
                  </a:lnTo>
                  <a:lnTo>
                    <a:pt x="14173" y="15707"/>
                  </a:lnTo>
                  <a:lnTo>
                    <a:pt x="13875" y="15900"/>
                  </a:lnTo>
                  <a:lnTo>
                    <a:pt x="13563" y="16064"/>
                  </a:lnTo>
                  <a:lnTo>
                    <a:pt x="13250" y="16228"/>
                  </a:lnTo>
                  <a:lnTo>
                    <a:pt x="12922" y="16377"/>
                  </a:lnTo>
                  <a:lnTo>
                    <a:pt x="12580" y="16511"/>
                  </a:lnTo>
                  <a:lnTo>
                    <a:pt x="12238" y="16630"/>
                  </a:lnTo>
                  <a:lnTo>
                    <a:pt x="11895" y="16719"/>
                  </a:lnTo>
                  <a:lnTo>
                    <a:pt x="11538" y="16808"/>
                  </a:lnTo>
                  <a:lnTo>
                    <a:pt x="11181" y="16868"/>
                  </a:lnTo>
                  <a:lnTo>
                    <a:pt x="10808" y="16912"/>
                  </a:lnTo>
                  <a:lnTo>
                    <a:pt x="10436" y="16942"/>
                  </a:lnTo>
                  <a:lnTo>
                    <a:pt x="10064" y="16957"/>
                  </a:lnTo>
                  <a:lnTo>
                    <a:pt x="9677" y="16942"/>
                  </a:lnTo>
                  <a:lnTo>
                    <a:pt x="9305" y="16912"/>
                  </a:lnTo>
                  <a:lnTo>
                    <a:pt x="8933" y="16868"/>
                  </a:lnTo>
                  <a:lnTo>
                    <a:pt x="8575" y="16808"/>
                  </a:lnTo>
                  <a:lnTo>
                    <a:pt x="8218" y="16719"/>
                  </a:lnTo>
                  <a:lnTo>
                    <a:pt x="7876" y="16630"/>
                  </a:lnTo>
                  <a:lnTo>
                    <a:pt x="7533" y="16511"/>
                  </a:lnTo>
                  <a:lnTo>
                    <a:pt x="7191" y="16377"/>
                  </a:lnTo>
                  <a:lnTo>
                    <a:pt x="6878" y="16228"/>
                  </a:lnTo>
                  <a:lnTo>
                    <a:pt x="6551" y="16064"/>
                  </a:lnTo>
                  <a:lnTo>
                    <a:pt x="6253" y="15900"/>
                  </a:lnTo>
                  <a:lnTo>
                    <a:pt x="5955" y="15707"/>
                  </a:lnTo>
                  <a:lnTo>
                    <a:pt x="5658" y="15498"/>
                  </a:lnTo>
                  <a:lnTo>
                    <a:pt x="5390" y="15275"/>
                  </a:lnTo>
                  <a:lnTo>
                    <a:pt x="5122" y="15052"/>
                  </a:lnTo>
                  <a:lnTo>
                    <a:pt x="4869" y="14798"/>
                  </a:lnTo>
                  <a:lnTo>
                    <a:pt x="4615" y="14545"/>
                  </a:lnTo>
                  <a:lnTo>
                    <a:pt x="4392" y="14277"/>
                  </a:lnTo>
                  <a:lnTo>
                    <a:pt x="4169" y="14009"/>
                  </a:lnTo>
                  <a:lnTo>
                    <a:pt x="3960" y="13712"/>
                  </a:lnTo>
                  <a:lnTo>
                    <a:pt x="3767" y="13414"/>
                  </a:lnTo>
                  <a:lnTo>
                    <a:pt x="3603" y="13116"/>
                  </a:lnTo>
                  <a:lnTo>
                    <a:pt x="3439" y="12789"/>
                  </a:lnTo>
                  <a:lnTo>
                    <a:pt x="3291" y="12476"/>
                  </a:lnTo>
                  <a:lnTo>
                    <a:pt x="3157" y="12134"/>
                  </a:lnTo>
                  <a:lnTo>
                    <a:pt x="3037" y="11791"/>
                  </a:lnTo>
                  <a:lnTo>
                    <a:pt x="2933" y="11449"/>
                  </a:lnTo>
                  <a:lnTo>
                    <a:pt x="2859" y="11092"/>
                  </a:lnTo>
                  <a:lnTo>
                    <a:pt x="2799" y="10734"/>
                  </a:lnTo>
                  <a:lnTo>
                    <a:pt x="2740" y="10362"/>
                  </a:lnTo>
                  <a:lnTo>
                    <a:pt x="2725" y="9990"/>
                  </a:lnTo>
                  <a:lnTo>
                    <a:pt x="2710" y="9603"/>
                  </a:lnTo>
                  <a:lnTo>
                    <a:pt x="2710" y="9275"/>
                  </a:lnTo>
                  <a:lnTo>
                    <a:pt x="2740" y="8948"/>
                  </a:lnTo>
                  <a:lnTo>
                    <a:pt x="2769" y="8620"/>
                  </a:lnTo>
                  <a:lnTo>
                    <a:pt x="2829" y="8308"/>
                  </a:lnTo>
                  <a:lnTo>
                    <a:pt x="2889" y="7980"/>
                  </a:lnTo>
                  <a:lnTo>
                    <a:pt x="2963" y="7668"/>
                  </a:lnTo>
                  <a:lnTo>
                    <a:pt x="3052" y="7370"/>
                  </a:lnTo>
                  <a:lnTo>
                    <a:pt x="3157" y="7072"/>
                  </a:lnTo>
                  <a:lnTo>
                    <a:pt x="3276" y="6774"/>
                  </a:lnTo>
                  <a:lnTo>
                    <a:pt x="3410" y="6492"/>
                  </a:lnTo>
                  <a:lnTo>
                    <a:pt x="3544" y="6209"/>
                  </a:lnTo>
                  <a:lnTo>
                    <a:pt x="3692" y="5926"/>
                  </a:lnTo>
                  <a:lnTo>
                    <a:pt x="3856" y="5673"/>
                  </a:lnTo>
                  <a:lnTo>
                    <a:pt x="4035" y="5405"/>
                  </a:lnTo>
                  <a:lnTo>
                    <a:pt x="4214" y="5152"/>
                  </a:lnTo>
                  <a:lnTo>
                    <a:pt x="4407" y="4913"/>
                  </a:lnTo>
                  <a:lnTo>
                    <a:pt x="4601" y="4675"/>
                  </a:lnTo>
                  <a:lnTo>
                    <a:pt x="4824" y="4452"/>
                  </a:lnTo>
                  <a:lnTo>
                    <a:pt x="5047" y="4244"/>
                  </a:lnTo>
                  <a:lnTo>
                    <a:pt x="5270" y="4035"/>
                  </a:lnTo>
                  <a:lnTo>
                    <a:pt x="5509" y="3827"/>
                  </a:lnTo>
                  <a:lnTo>
                    <a:pt x="5762" y="3648"/>
                  </a:lnTo>
                  <a:lnTo>
                    <a:pt x="6015" y="3469"/>
                  </a:lnTo>
                  <a:lnTo>
                    <a:pt x="6283" y="3306"/>
                  </a:lnTo>
                  <a:lnTo>
                    <a:pt x="6551" y="3142"/>
                  </a:lnTo>
                  <a:lnTo>
                    <a:pt x="6834" y="3008"/>
                  </a:lnTo>
                  <a:lnTo>
                    <a:pt x="7116" y="2874"/>
                  </a:lnTo>
                  <a:lnTo>
                    <a:pt x="7414" y="2755"/>
                  </a:lnTo>
                  <a:lnTo>
                    <a:pt x="7712" y="2651"/>
                  </a:lnTo>
                  <a:lnTo>
                    <a:pt x="8010" y="2546"/>
                  </a:lnTo>
                  <a:lnTo>
                    <a:pt x="8322" y="2472"/>
                  </a:lnTo>
                  <a:lnTo>
                    <a:pt x="8635" y="2398"/>
                  </a:lnTo>
                  <a:lnTo>
                    <a:pt x="8739" y="1162"/>
                  </a:lnTo>
                  <a:lnTo>
                    <a:pt x="8843"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41"/>
            <p:cNvSpPr/>
            <p:nvPr/>
          </p:nvSpPr>
          <p:spPr>
            <a:xfrm rot="-5400000">
              <a:off x="1329953" y="3928847"/>
              <a:ext cx="354076" cy="351932"/>
            </a:xfrm>
            <a:custGeom>
              <a:avLst/>
              <a:gdLst/>
              <a:ahLst/>
              <a:cxnLst/>
              <a:rect l="l" t="t" r="r" b="b"/>
              <a:pathLst>
                <a:path w="14695" h="14606" extrusionOk="0">
                  <a:moveTo>
                    <a:pt x="8516" y="1"/>
                  </a:moveTo>
                  <a:lnTo>
                    <a:pt x="8665" y="1579"/>
                  </a:lnTo>
                  <a:lnTo>
                    <a:pt x="8903" y="1639"/>
                  </a:lnTo>
                  <a:lnTo>
                    <a:pt x="9142" y="1713"/>
                  </a:lnTo>
                  <a:lnTo>
                    <a:pt x="9380" y="1787"/>
                  </a:lnTo>
                  <a:lnTo>
                    <a:pt x="9603" y="1877"/>
                  </a:lnTo>
                  <a:lnTo>
                    <a:pt x="9826" y="1981"/>
                  </a:lnTo>
                  <a:lnTo>
                    <a:pt x="10050" y="2085"/>
                  </a:lnTo>
                  <a:lnTo>
                    <a:pt x="10258" y="2204"/>
                  </a:lnTo>
                  <a:lnTo>
                    <a:pt x="10466" y="2323"/>
                  </a:lnTo>
                  <a:lnTo>
                    <a:pt x="10660" y="2457"/>
                  </a:lnTo>
                  <a:lnTo>
                    <a:pt x="10854" y="2606"/>
                  </a:lnTo>
                  <a:lnTo>
                    <a:pt x="11047" y="2755"/>
                  </a:lnTo>
                  <a:lnTo>
                    <a:pt x="11226" y="2904"/>
                  </a:lnTo>
                  <a:lnTo>
                    <a:pt x="11404" y="3068"/>
                  </a:lnTo>
                  <a:lnTo>
                    <a:pt x="11583" y="3246"/>
                  </a:lnTo>
                  <a:lnTo>
                    <a:pt x="11732" y="3425"/>
                  </a:lnTo>
                  <a:lnTo>
                    <a:pt x="11896" y="3604"/>
                  </a:lnTo>
                  <a:lnTo>
                    <a:pt x="12044" y="3797"/>
                  </a:lnTo>
                  <a:lnTo>
                    <a:pt x="12178" y="3991"/>
                  </a:lnTo>
                  <a:lnTo>
                    <a:pt x="12312" y="4199"/>
                  </a:lnTo>
                  <a:lnTo>
                    <a:pt x="12432" y="4407"/>
                  </a:lnTo>
                  <a:lnTo>
                    <a:pt x="12551" y="4616"/>
                  </a:lnTo>
                  <a:lnTo>
                    <a:pt x="12655" y="4839"/>
                  </a:lnTo>
                  <a:lnTo>
                    <a:pt x="12744" y="5063"/>
                  </a:lnTo>
                  <a:lnTo>
                    <a:pt x="12833" y="5286"/>
                  </a:lnTo>
                  <a:lnTo>
                    <a:pt x="12908" y="5524"/>
                  </a:lnTo>
                  <a:lnTo>
                    <a:pt x="12982" y="5762"/>
                  </a:lnTo>
                  <a:lnTo>
                    <a:pt x="13042" y="6000"/>
                  </a:lnTo>
                  <a:lnTo>
                    <a:pt x="13087" y="6239"/>
                  </a:lnTo>
                  <a:lnTo>
                    <a:pt x="13131" y="6492"/>
                  </a:lnTo>
                  <a:lnTo>
                    <a:pt x="13161" y="6745"/>
                  </a:lnTo>
                  <a:lnTo>
                    <a:pt x="13176" y="6998"/>
                  </a:lnTo>
                  <a:lnTo>
                    <a:pt x="13176" y="7251"/>
                  </a:lnTo>
                  <a:lnTo>
                    <a:pt x="13176" y="7564"/>
                  </a:lnTo>
                  <a:lnTo>
                    <a:pt x="13146" y="7846"/>
                  </a:lnTo>
                  <a:lnTo>
                    <a:pt x="13116" y="8144"/>
                  </a:lnTo>
                  <a:lnTo>
                    <a:pt x="13057" y="8427"/>
                  </a:lnTo>
                  <a:lnTo>
                    <a:pt x="12997" y="8710"/>
                  </a:lnTo>
                  <a:lnTo>
                    <a:pt x="12923" y="8993"/>
                  </a:lnTo>
                  <a:lnTo>
                    <a:pt x="12819" y="9261"/>
                  </a:lnTo>
                  <a:lnTo>
                    <a:pt x="12714" y="9529"/>
                  </a:lnTo>
                  <a:lnTo>
                    <a:pt x="12610" y="9782"/>
                  </a:lnTo>
                  <a:lnTo>
                    <a:pt x="12476" y="10035"/>
                  </a:lnTo>
                  <a:lnTo>
                    <a:pt x="12327" y="10273"/>
                  </a:lnTo>
                  <a:lnTo>
                    <a:pt x="12178" y="10511"/>
                  </a:lnTo>
                  <a:lnTo>
                    <a:pt x="12015" y="10749"/>
                  </a:lnTo>
                  <a:lnTo>
                    <a:pt x="11851" y="10958"/>
                  </a:lnTo>
                  <a:lnTo>
                    <a:pt x="11657" y="11181"/>
                  </a:lnTo>
                  <a:lnTo>
                    <a:pt x="11464" y="11375"/>
                  </a:lnTo>
                  <a:lnTo>
                    <a:pt x="11270" y="11568"/>
                  </a:lnTo>
                  <a:lnTo>
                    <a:pt x="11062" y="11747"/>
                  </a:lnTo>
                  <a:lnTo>
                    <a:pt x="10839" y="11925"/>
                  </a:lnTo>
                  <a:lnTo>
                    <a:pt x="10615" y="12089"/>
                  </a:lnTo>
                  <a:lnTo>
                    <a:pt x="10377" y="12238"/>
                  </a:lnTo>
                  <a:lnTo>
                    <a:pt x="10124" y="12387"/>
                  </a:lnTo>
                  <a:lnTo>
                    <a:pt x="9871" y="12506"/>
                  </a:lnTo>
                  <a:lnTo>
                    <a:pt x="9618" y="12625"/>
                  </a:lnTo>
                  <a:lnTo>
                    <a:pt x="9350" y="12729"/>
                  </a:lnTo>
                  <a:lnTo>
                    <a:pt x="9082" y="12819"/>
                  </a:lnTo>
                  <a:lnTo>
                    <a:pt x="8799" y="12908"/>
                  </a:lnTo>
                  <a:lnTo>
                    <a:pt x="8531" y="12968"/>
                  </a:lnTo>
                  <a:lnTo>
                    <a:pt x="8233" y="13012"/>
                  </a:lnTo>
                  <a:lnTo>
                    <a:pt x="7951" y="13057"/>
                  </a:lnTo>
                  <a:lnTo>
                    <a:pt x="7653" y="13072"/>
                  </a:lnTo>
                  <a:lnTo>
                    <a:pt x="7355" y="13087"/>
                  </a:lnTo>
                  <a:lnTo>
                    <a:pt x="7042" y="13072"/>
                  </a:lnTo>
                  <a:lnTo>
                    <a:pt x="6760" y="13057"/>
                  </a:lnTo>
                  <a:lnTo>
                    <a:pt x="6462" y="13012"/>
                  </a:lnTo>
                  <a:lnTo>
                    <a:pt x="6179" y="12968"/>
                  </a:lnTo>
                  <a:lnTo>
                    <a:pt x="5896" y="12908"/>
                  </a:lnTo>
                  <a:lnTo>
                    <a:pt x="5613" y="12819"/>
                  </a:lnTo>
                  <a:lnTo>
                    <a:pt x="5345" y="12729"/>
                  </a:lnTo>
                  <a:lnTo>
                    <a:pt x="5077" y="12625"/>
                  </a:lnTo>
                  <a:lnTo>
                    <a:pt x="4824" y="12506"/>
                  </a:lnTo>
                  <a:lnTo>
                    <a:pt x="4571" y="12387"/>
                  </a:lnTo>
                  <a:lnTo>
                    <a:pt x="4333" y="12238"/>
                  </a:lnTo>
                  <a:lnTo>
                    <a:pt x="4095" y="12089"/>
                  </a:lnTo>
                  <a:lnTo>
                    <a:pt x="3857" y="11925"/>
                  </a:lnTo>
                  <a:lnTo>
                    <a:pt x="3648" y="11747"/>
                  </a:lnTo>
                  <a:lnTo>
                    <a:pt x="3425" y="11568"/>
                  </a:lnTo>
                  <a:lnTo>
                    <a:pt x="3231" y="11375"/>
                  </a:lnTo>
                  <a:lnTo>
                    <a:pt x="3038" y="11181"/>
                  </a:lnTo>
                  <a:lnTo>
                    <a:pt x="2844" y="10958"/>
                  </a:lnTo>
                  <a:lnTo>
                    <a:pt x="2681" y="10749"/>
                  </a:lnTo>
                  <a:lnTo>
                    <a:pt x="2517" y="10511"/>
                  </a:lnTo>
                  <a:lnTo>
                    <a:pt x="2368" y="10273"/>
                  </a:lnTo>
                  <a:lnTo>
                    <a:pt x="2219" y="10035"/>
                  </a:lnTo>
                  <a:lnTo>
                    <a:pt x="2100" y="9782"/>
                  </a:lnTo>
                  <a:lnTo>
                    <a:pt x="1981" y="9529"/>
                  </a:lnTo>
                  <a:lnTo>
                    <a:pt x="1877" y="9261"/>
                  </a:lnTo>
                  <a:lnTo>
                    <a:pt x="1787" y="8993"/>
                  </a:lnTo>
                  <a:lnTo>
                    <a:pt x="1698" y="8710"/>
                  </a:lnTo>
                  <a:lnTo>
                    <a:pt x="1638" y="8427"/>
                  </a:lnTo>
                  <a:lnTo>
                    <a:pt x="1594" y="8144"/>
                  </a:lnTo>
                  <a:lnTo>
                    <a:pt x="1549" y="7846"/>
                  </a:lnTo>
                  <a:lnTo>
                    <a:pt x="1534" y="7564"/>
                  </a:lnTo>
                  <a:lnTo>
                    <a:pt x="1519" y="7251"/>
                  </a:lnTo>
                  <a:lnTo>
                    <a:pt x="1519" y="7013"/>
                  </a:lnTo>
                  <a:lnTo>
                    <a:pt x="1534" y="6760"/>
                  </a:lnTo>
                  <a:lnTo>
                    <a:pt x="1564" y="6521"/>
                  </a:lnTo>
                  <a:lnTo>
                    <a:pt x="1609" y="6283"/>
                  </a:lnTo>
                  <a:lnTo>
                    <a:pt x="1653" y="6045"/>
                  </a:lnTo>
                  <a:lnTo>
                    <a:pt x="1698" y="5807"/>
                  </a:lnTo>
                  <a:lnTo>
                    <a:pt x="1772" y="5569"/>
                  </a:lnTo>
                  <a:lnTo>
                    <a:pt x="1832" y="5345"/>
                  </a:lnTo>
                  <a:lnTo>
                    <a:pt x="1921" y="5122"/>
                  </a:lnTo>
                  <a:lnTo>
                    <a:pt x="2011" y="4914"/>
                  </a:lnTo>
                  <a:lnTo>
                    <a:pt x="2115" y="4705"/>
                  </a:lnTo>
                  <a:lnTo>
                    <a:pt x="2219" y="4497"/>
                  </a:lnTo>
                  <a:lnTo>
                    <a:pt x="2338" y="4288"/>
                  </a:lnTo>
                  <a:lnTo>
                    <a:pt x="2457" y="4095"/>
                  </a:lnTo>
                  <a:lnTo>
                    <a:pt x="2591" y="3901"/>
                  </a:lnTo>
                  <a:lnTo>
                    <a:pt x="2725" y="3708"/>
                  </a:lnTo>
                  <a:lnTo>
                    <a:pt x="2874" y="3529"/>
                  </a:lnTo>
                  <a:lnTo>
                    <a:pt x="3023" y="3351"/>
                  </a:lnTo>
                  <a:lnTo>
                    <a:pt x="3187" y="3187"/>
                  </a:lnTo>
                  <a:lnTo>
                    <a:pt x="3350" y="3023"/>
                  </a:lnTo>
                  <a:lnTo>
                    <a:pt x="3514" y="2859"/>
                  </a:lnTo>
                  <a:lnTo>
                    <a:pt x="3693" y="2710"/>
                  </a:lnTo>
                  <a:lnTo>
                    <a:pt x="3886" y="2576"/>
                  </a:lnTo>
                  <a:lnTo>
                    <a:pt x="4065" y="2442"/>
                  </a:lnTo>
                  <a:lnTo>
                    <a:pt x="4259" y="2308"/>
                  </a:lnTo>
                  <a:lnTo>
                    <a:pt x="4467" y="2189"/>
                  </a:lnTo>
                  <a:lnTo>
                    <a:pt x="4675" y="2085"/>
                  </a:lnTo>
                  <a:lnTo>
                    <a:pt x="4884" y="1981"/>
                  </a:lnTo>
                  <a:lnTo>
                    <a:pt x="5092" y="1877"/>
                  </a:lnTo>
                  <a:lnTo>
                    <a:pt x="5316" y="1787"/>
                  </a:lnTo>
                  <a:lnTo>
                    <a:pt x="5539" y="1713"/>
                  </a:lnTo>
                  <a:lnTo>
                    <a:pt x="5762" y="1653"/>
                  </a:lnTo>
                  <a:lnTo>
                    <a:pt x="5926" y="46"/>
                  </a:lnTo>
                  <a:lnTo>
                    <a:pt x="5613" y="120"/>
                  </a:lnTo>
                  <a:lnTo>
                    <a:pt x="5301" y="194"/>
                  </a:lnTo>
                  <a:lnTo>
                    <a:pt x="5003" y="299"/>
                  </a:lnTo>
                  <a:lnTo>
                    <a:pt x="4705" y="403"/>
                  </a:lnTo>
                  <a:lnTo>
                    <a:pt x="4407" y="522"/>
                  </a:lnTo>
                  <a:lnTo>
                    <a:pt x="4125" y="656"/>
                  </a:lnTo>
                  <a:lnTo>
                    <a:pt x="3842" y="790"/>
                  </a:lnTo>
                  <a:lnTo>
                    <a:pt x="3574" y="954"/>
                  </a:lnTo>
                  <a:lnTo>
                    <a:pt x="3306" y="1117"/>
                  </a:lnTo>
                  <a:lnTo>
                    <a:pt x="3053" y="1296"/>
                  </a:lnTo>
                  <a:lnTo>
                    <a:pt x="2800" y="1475"/>
                  </a:lnTo>
                  <a:lnTo>
                    <a:pt x="2561" y="1683"/>
                  </a:lnTo>
                  <a:lnTo>
                    <a:pt x="2338" y="1892"/>
                  </a:lnTo>
                  <a:lnTo>
                    <a:pt x="2115" y="2100"/>
                  </a:lnTo>
                  <a:lnTo>
                    <a:pt x="1892" y="2323"/>
                  </a:lnTo>
                  <a:lnTo>
                    <a:pt x="1698" y="2561"/>
                  </a:lnTo>
                  <a:lnTo>
                    <a:pt x="1505" y="2800"/>
                  </a:lnTo>
                  <a:lnTo>
                    <a:pt x="1326" y="3053"/>
                  </a:lnTo>
                  <a:lnTo>
                    <a:pt x="1147" y="3321"/>
                  </a:lnTo>
                  <a:lnTo>
                    <a:pt x="983" y="3574"/>
                  </a:lnTo>
                  <a:lnTo>
                    <a:pt x="835" y="3857"/>
                  </a:lnTo>
                  <a:lnTo>
                    <a:pt x="701" y="4140"/>
                  </a:lnTo>
                  <a:lnTo>
                    <a:pt x="567" y="4422"/>
                  </a:lnTo>
                  <a:lnTo>
                    <a:pt x="448" y="4720"/>
                  </a:lnTo>
                  <a:lnTo>
                    <a:pt x="343" y="5018"/>
                  </a:lnTo>
                  <a:lnTo>
                    <a:pt x="254" y="5316"/>
                  </a:lnTo>
                  <a:lnTo>
                    <a:pt x="180" y="5628"/>
                  </a:lnTo>
                  <a:lnTo>
                    <a:pt x="120" y="5956"/>
                  </a:lnTo>
                  <a:lnTo>
                    <a:pt x="60" y="6268"/>
                  </a:lnTo>
                  <a:lnTo>
                    <a:pt x="31" y="6596"/>
                  </a:lnTo>
                  <a:lnTo>
                    <a:pt x="1" y="6923"/>
                  </a:lnTo>
                  <a:lnTo>
                    <a:pt x="1" y="7251"/>
                  </a:lnTo>
                  <a:lnTo>
                    <a:pt x="16" y="7638"/>
                  </a:lnTo>
                  <a:lnTo>
                    <a:pt x="31" y="8010"/>
                  </a:lnTo>
                  <a:lnTo>
                    <a:pt x="90" y="8382"/>
                  </a:lnTo>
                  <a:lnTo>
                    <a:pt x="150" y="8740"/>
                  </a:lnTo>
                  <a:lnTo>
                    <a:pt x="224" y="9097"/>
                  </a:lnTo>
                  <a:lnTo>
                    <a:pt x="328" y="9439"/>
                  </a:lnTo>
                  <a:lnTo>
                    <a:pt x="448" y="9782"/>
                  </a:lnTo>
                  <a:lnTo>
                    <a:pt x="582" y="10124"/>
                  </a:lnTo>
                  <a:lnTo>
                    <a:pt x="730" y="10437"/>
                  </a:lnTo>
                  <a:lnTo>
                    <a:pt x="894" y="10764"/>
                  </a:lnTo>
                  <a:lnTo>
                    <a:pt x="1058" y="11062"/>
                  </a:lnTo>
                  <a:lnTo>
                    <a:pt x="1251" y="11360"/>
                  </a:lnTo>
                  <a:lnTo>
                    <a:pt x="1460" y="11657"/>
                  </a:lnTo>
                  <a:lnTo>
                    <a:pt x="1683" y="11925"/>
                  </a:lnTo>
                  <a:lnTo>
                    <a:pt x="1906" y="12193"/>
                  </a:lnTo>
                  <a:lnTo>
                    <a:pt x="2160" y="12446"/>
                  </a:lnTo>
                  <a:lnTo>
                    <a:pt x="2413" y="12700"/>
                  </a:lnTo>
                  <a:lnTo>
                    <a:pt x="2681" y="12923"/>
                  </a:lnTo>
                  <a:lnTo>
                    <a:pt x="2949" y="13146"/>
                  </a:lnTo>
                  <a:lnTo>
                    <a:pt x="3246" y="13355"/>
                  </a:lnTo>
                  <a:lnTo>
                    <a:pt x="3544" y="13548"/>
                  </a:lnTo>
                  <a:lnTo>
                    <a:pt x="3842" y="13712"/>
                  </a:lnTo>
                  <a:lnTo>
                    <a:pt x="4169" y="13876"/>
                  </a:lnTo>
                  <a:lnTo>
                    <a:pt x="4482" y="14025"/>
                  </a:lnTo>
                  <a:lnTo>
                    <a:pt x="4824" y="14159"/>
                  </a:lnTo>
                  <a:lnTo>
                    <a:pt x="5167" y="14278"/>
                  </a:lnTo>
                  <a:lnTo>
                    <a:pt x="5509" y="14367"/>
                  </a:lnTo>
                  <a:lnTo>
                    <a:pt x="5866" y="14456"/>
                  </a:lnTo>
                  <a:lnTo>
                    <a:pt x="6224" y="14516"/>
                  </a:lnTo>
                  <a:lnTo>
                    <a:pt x="6596" y="14560"/>
                  </a:lnTo>
                  <a:lnTo>
                    <a:pt x="6968" y="14590"/>
                  </a:lnTo>
                  <a:lnTo>
                    <a:pt x="7355" y="14605"/>
                  </a:lnTo>
                  <a:lnTo>
                    <a:pt x="7727" y="14590"/>
                  </a:lnTo>
                  <a:lnTo>
                    <a:pt x="8099" y="14560"/>
                  </a:lnTo>
                  <a:lnTo>
                    <a:pt x="8472" y="14516"/>
                  </a:lnTo>
                  <a:lnTo>
                    <a:pt x="8829" y="14456"/>
                  </a:lnTo>
                  <a:lnTo>
                    <a:pt x="9186" y="14367"/>
                  </a:lnTo>
                  <a:lnTo>
                    <a:pt x="9529" y="14278"/>
                  </a:lnTo>
                  <a:lnTo>
                    <a:pt x="9871" y="14159"/>
                  </a:lnTo>
                  <a:lnTo>
                    <a:pt x="10213" y="14025"/>
                  </a:lnTo>
                  <a:lnTo>
                    <a:pt x="10541" y="13876"/>
                  </a:lnTo>
                  <a:lnTo>
                    <a:pt x="10854" y="13712"/>
                  </a:lnTo>
                  <a:lnTo>
                    <a:pt x="11166" y="13548"/>
                  </a:lnTo>
                  <a:lnTo>
                    <a:pt x="11464" y="13355"/>
                  </a:lnTo>
                  <a:lnTo>
                    <a:pt x="11747" y="13146"/>
                  </a:lnTo>
                  <a:lnTo>
                    <a:pt x="12030" y="12923"/>
                  </a:lnTo>
                  <a:lnTo>
                    <a:pt x="12298" y="12700"/>
                  </a:lnTo>
                  <a:lnTo>
                    <a:pt x="12551" y="12446"/>
                  </a:lnTo>
                  <a:lnTo>
                    <a:pt x="12789" y="12193"/>
                  </a:lnTo>
                  <a:lnTo>
                    <a:pt x="13027" y="11925"/>
                  </a:lnTo>
                  <a:lnTo>
                    <a:pt x="13235" y="11657"/>
                  </a:lnTo>
                  <a:lnTo>
                    <a:pt x="13444" y="11360"/>
                  </a:lnTo>
                  <a:lnTo>
                    <a:pt x="13637" y="11062"/>
                  </a:lnTo>
                  <a:lnTo>
                    <a:pt x="13816" y="10764"/>
                  </a:lnTo>
                  <a:lnTo>
                    <a:pt x="13980" y="10437"/>
                  </a:lnTo>
                  <a:lnTo>
                    <a:pt x="14114" y="10124"/>
                  </a:lnTo>
                  <a:lnTo>
                    <a:pt x="14248" y="9782"/>
                  </a:lnTo>
                  <a:lnTo>
                    <a:pt x="14367" y="9439"/>
                  </a:lnTo>
                  <a:lnTo>
                    <a:pt x="14471" y="9097"/>
                  </a:lnTo>
                  <a:lnTo>
                    <a:pt x="14545" y="8740"/>
                  </a:lnTo>
                  <a:lnTo>
                    <a:pt x="14620" y="8382"/>
                  </a:lnTo>
                  <a:lnTo>
                    <a:pt x="14665" y="8010"/>
                  </a:lnTo>
                  <a:lnTo>
                    <a:pt x="14694" y="7638"/>
                  </a:lnTo>
                  <a:lnTo>
                    <a:pt x="14694" y="7251"/>
                  </a:lnTo>
                  <a:lnTo>
                    <a:pt x="14694" y="6909"/>
                  </a:lnTo>
                  <a:lnTo>
                    <a:pt x="14665" y="6581"/>
                  </a:lnTo>
                  <a:lnTo>
                    <a:pt x="14635" y="6239"/>
                  </a:lnTo>
                  <a:lnTo>
                    <a:pt x="14575" y="5911"/>
                  </a:lnTo>
                  <a:lnTo>
                    <a:pt x="14516" y="5598"/>
                  </a:lnTo>
                  <a:lnTo>
                    <a:pt x="14426" y="5271"/>
                  </a:lnTo>
                  <a:lnTo>
                    <a:pt x="14337" y="4958"/>
                  </a:lnTo>
                  <a:lnTo>
                    <a:pt x="14218" y="4661"/>
                  </a:lnTo>
                  <a:lnTo>
                    <a:pt x="14099" y="4363"/>
                  </a:lnTo>
                  <a:lnTo>
                    <a:pt x="13965" y="4065"/>
                  </a:lnTo>
                  <a:lnTo>
                    <a:pt x="13831" y="3782"/>
                  </a:lnTo>
                  <a:lnTo>
                    <a:pt x="13667" y="3499"/>
                  </a:lnTo>
                  <a:lnTo>
                    <a:pt x="13503" y="3231"/>
                  </a:lnTo>
                  <a:lnTo>
                    <a:pt x="13310" y="2963"/>
                  </a:lnTo>
                  <a:lnTo>
                    <a:pt x="13131" y="2710"/>
                  </a:lnTo>
                  <a:lnTo>
                    <a:pt x="12923" y="2472"/>
                  </a:lnTo>
                  <a:lnTo>
                    <a:pt x="12714" y="2234"/>
                  </a:lnTo>
                  <a:lnTo>
                    <a:pt x="12491" y="1996"/>
                  </a:lnTo>
                  <a:lnTo>
                    <a:pt x="12253" y="1787"/>
                  </a:lnTo>
                  <a:lnTo>
                    <a:pt x="12015" y="1579"/>
                  </a:lnTo>
                  <a:lnTo>
                    <a:pt x="11762" y="1385"/>
                  </a:lnTo>
                  <a:lnTo>
                    <a:pt x="11509" y="1192"/>
                  </a:lnTo>
                  <a:lnTo>
                    <a:pt x="11241" y="1013"/>
                  </a:lnTo>
                  <a:lnTo>
                    <a:pt x="10958" y="849"/>
                  </a:lnTo>
                  <a:lnTo>
                    <a:pt x="10675" y="701"/>
                  </a:lnTo>
                  <a:lnTo>
                    <a:pt x="10392" y="567"/>
                  </a:lnTo>
                  <a:lnTo>
                    <a:pt x="10094" y="433"/>
                  </a:lnTo>
                  <a:lnTo>
                    <a:pt x="9797" y="328"/>
                  </a:lnTo>
                  <a:lnTo>
                    <a:pt x="9484" y="224"/>
                  </a:lnTo>
                  <a:lnTo>
                    <a:pt x="9171" y="135"/>
                  </a:lnTo>
                  <a:lnTo>
                    <a:pt x="8844" y="60"/>
                  </a:lnTo>
                  <a:lnTo>
                    <a:pt x="851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41"/>
            <p:cNvSpPr/>
            <p:nvPr/>
          </p:nvSpPr>
          <p:spPr>
            <a:xfrm rot="-5400000">
              <a:off x="1071690" y="3670946"/>
              <a:ext cx="281237" cy="868095"/>
            </a:xfrm>
            <a:custGeom>
              <a:avLst/>
              <a:gdLst/>
              <a:ahLst/>
              <a:cxnLst/>
              <a:rect l="l" t="t" r="r" b="b"/>
              <a:pathLst>
                <a:path w="11672" h="36028" extrusionOk="0">
                  <a:moveTo>
                    <a:pt x="5836" y="1"/>
                  </a:moveTo>
                  <a:lnTo>
                    <a:pt x="5449" y="16"/>
                  </a:lnTo>
                  <a:lnTo>
                    <a:pt x="5062" y="61"/>
                  </a:lnTo>
                  <a:lnTo>
                    <a:pt x="4675" y="120"/>
                  </a:lnTo>
                  <a:lnTo>
                    <a:pt x="4303" y="209"/>
                  </a:lnTo>
                  <a:lnTo>
                    <a:pt x="3946" y="314"/>
                  </a:lnTo>
                  <a:lnTo>
                    <a:pt x="3603" y="448"/>
                  </a:lnTo>
                  <a:lnTo>
                    <a:pt x="3261" y="611"/>
                  </a:lnTo>
                  <a:lnTo>
                    <a:pt x="2933" y="775"/>
                  </a:lnTo>
                  <a:lnTo>
                    <a:pt x="2621" y="969"/>
                  </a:lnTo>
                  <a:lnTo>
                    <a:pt x="2323" y="1192"/>
                  </a:lnTo>
                  <a:lnTo>
                    <a:pt x="2040" y="1415"/>
                  </a:lnTo>
                  <a:lnTo>
                    <a:pt x="1772" y="1668"/>
                  </a:lnTo>
                  <a:lnTo>
                    <a:pt x="1519" y="1936"/>
                  </a:lnTo>
                  <a:lnTo>
                    <a:pt x="1281" y="2219"/>
                  </a:lnTo>
                  <a:lnTo>
                    <a:pt x="1057" y="2517"/>
                  </a:lnTo>
                  <a:lnTo>
                    <a:pt x="864" y="2830"/>
                  </a:lnTo>
                  <a:lnTo>
                    <a:pt x="670" y="3172"/>
                  </a:lnTo>
                  <a:lnTo>
                    <a:pt x="492" y="3514"/>
                  </a:lnTo>
                  <a:lnTo>
                    <a:pt x="358" y="3887"/>
                  </a:lnTo>
                  <a:lnTo>
                    <a:pt x="224" y="4259"/>
                  </a:lnTo>
                  <a:lnTo>
                    <a:pt x="134" y="4646"/>
                  </a:lnTo>
                  <a:lnTo>
                    <a:pt x="60" y="5048"/>
                  </a:lnTo>
                  <a:lnTo>
                    <a:pt x="15" y="5450"/>
                  </a:lnTo>
                  <a:lnTo>
                    <a:pt x="1" y="5866"/>
                  </a:lnTo>
                  <a:lnTo>
                    <a:pt x="15" y="6120"/>
                  </a:lnTo>
                  <a:lnTo>
                    <a:pt x="30" y="6388"/>
                  </a:lnTo>
                  <a:lnTo>
                    <a:pt x="60" y="6656"/>
                  </a:lnTo>
                  <a:lnTo>
                    <a:pt x="105" y="6909"/>
                  </a:lnTo>
                  <a:lnTo>
                    <a:pt x="149" y="7162"/>
                  </a:lnTo>
                  <a:lnTo>
                    <a:pt x="209" y="7415"/>
                  </a:lnTo>
                  <a:lnTo>
                    <a:pt x="283" y="7653"/>
                  </a:lnTo>
                  <a:lnTo>
                    <a:pt x="373" y="7891"/>
                  </a:lnTo>
                  <a:lnTo>
                    <a:pt x="462" y="8204"/>
                  </a:lnTo>
                  <a:lnTo>
                    <a:pt x="566" y="8501"/>
                  </a:lnTo>
                  <a:lnTo>
                    <a:pt x="700" y="8799"/>
                  </a:lnTo>
                  <a:lnTo>
                    <a:pt x="834" y="9097"/>
                  </a:lnTo>
                  <a:lnTo>
                    <a:pt x="983" y="9380"/>
                  </a:lnTo>
                  <a:lnTo>
                    <a:pt x="1147" y="9678"/>
                  </a:lnTo>
                  <a:lnTo>
                    <a:pt x="1519" y="10243"/>
                  </a:lnTo>
                  <a:lnTo>
                    <a:pt x="1906" y="10839"/>
                  </a:lnTo>
                  <a:lnTo>
                    <a:pt x="2308" y="11434"/>
                  </a:lnTo>
                  <a:lnTo>
                    <a:pt x="2710" y="12045"/>
                  </a:lnTo>
                  <a:lnTo>
                    <a:pt x="3127" y="12685"/>
                  </a:lnTo>
                  <a:lnTo>
                    <a:pt x="3320" y="13042"/>
                  </a:lnTo>
                  <a:lnTo>
                    <a:pt x="3514" y="13399"/>
                  </a:lnTo>
                  <a:lnTo>
                    <a:pt x="3707" y="13772"/>
                  </a:lnTo>
                  <a:lnTo>
                    <a:pt x="3886" y="14144"/>
                  </a:lnTo>
                  <a:lnTo>
                    <a:pt x="4050" y="14546"/>
                  </a:lnTo>
                  <a:lnTo>
                    <a:pt x="4199" y="14962"/>
                  </a:lnTo>
                  <a:lnTo>
                    <a:pt x="4333" y="15379"/>
                  </a:lnTo>
                  <a:lnTo>
                    <a:pt x="4467" y="15826"/>
                  </a:lnTo>
                  <a:lnTo>
                    <a:pt x="4586" y="16392"/>
                  </a:lnTo>
                  <a:lnTo>
                    <a:pt x="4630" y="16689"/>
                  </a:lnTo>
                  <a:lnTo>
                    <a:pt x="4675" y="16987"/>
                  </a:lnTo>
                  <a:lnTo>
                    <a:pt x="4705" y="17300"/>
                  </a:lnTo>
                  <a:lnTo>
                    <a:pt x="4735" y="17612"/>
                  </a:lnTo>
                  <a:lnTo>
                    <a:pt x="4749" y="17940"/>
                  </a:lnTo>
                  <a:lnTo>
                    <a:pt x="4749" y="18267"/>
                  </a:lnTo>
                  <a:lnTo>
                    <a:pt x="4735" y="18714"/>
                  </a:lnTo>
                  <a:lnTo>
                    <a:pt x="4720" y="19265"/>
                  </a:lnTo>
                  <a:lnTo>
                    <a:pt x="4630" y="20590"/>
                  </a:lnTo>
                  <a:lnTo>
                    <a:pt x="4526" y="21751"/>
                  </a:lnTo>
                  <a:lnTo>
                    <a:pt x="4422" y="22987"/>
                  </a:lnTo>
                  <a:lnTo>
                    <a:pt x="4258" y="24594"/>
                  </a:lnTo>
                  <a:lnTo>
                    <a:pt x="4035" y="24654"/>
                  </a:lnTo>
                  <a:lnTo>
                    <a:pt x="3812" y="24728"/>
                  </a:lnTo>
                  <a:lnTo>
                    <a:pt x="3588" y="24818"/>
                  </a:lnTo>
                  <a:lnTo>
                    <a:pt x="3380" y="24922"/>
                  </a:lnTo>
                  <a:lnTo>
                    <a:pt x="3171" y="25026"/>
                  </a:lnTo>
                  <a:lnTo>
                    <a:pt x="2963" y="25130"/>
                  </a:lnTo>
                  <a:lnTo>
                    <a:pt x="2755" y="25249"/>
                  </a:lnTo>
                  <a:lnTo>
                    <a:pt x="2561" y="25383"/>
                  </a:lnTo>
                  <a:lnTo>
                    <a:pt x="2382" y="25517"/>
                  </a:lnTo>
                  <a:lnTo>
                    <a:pt x="2189" y="25651"/>
                  </a:lnTo>
                  <a:lnTo>
                    <a:pt x="2010" y="25800"/>
                  </a:lnTo>
                  <a:lnTo>
                    <a:pt x="1846" y="25964"/>
                  </a:lnTo>
                  <a:lnTo>
                    <a:pt x="1683" y="26128"/>
                  </a:lnTo>
                  <a:lnTo>
                    <a:pt x="1519" y="26292"/>
                  </a:lnTo>
                  <a:lnTo>
                    <a:pt x="1370" y="26470"/>
                  </a:lnTo>
                  <a:lnTo>
                    <a:pt x="1221" y="26649"/>
                  </a:lnTo>
                  <a:lnTo>
                    <a:pt x="1087" y="26842"/>
                  </a:lnTo>
                  <a:lnTo>
                    <a:pt x="953" y="27036"/>
                  </a:lnTo>
                  <a:lnTo>
                    <a:pt x="834" y="27229"/>
                  </a:lnTo>
                  <a:lnTo>
                    <a:pt x="715" y="27438"/>
                  </a:lnTo>
                  <a:lnTo>
                    <a:pt x="611" y="27646"/>
                  </a:lnTo>
                  <a:lnTo>
                    <a:pt x="507" y="27855"/>
                  </a:lnTo>
                  <a:lnTo>
                    <a:pt x="417" y="28063"/>
                  </a:lnTo>
                  <a:lnTo>
                    <a:pt x="328" y="28286"/>
                  </a:lnTo>
                  <a:lnTo>
                    <a:pt x="268" y="28510"/>
                  </a:lnTo>
                  <a:lnTo>
                    <a:pt x="194" y="28748"/>
                  </a:lnTo>
                  <a:lnTo>
                    <a:pt x="149" y="28986"/>
                  </a:lnTo>
                  <a:lnTo>
                    <a:pt x="105" y="29224"/>
                  </a:lnTo>
                  <a:lnTo>
                    <a:pt x="60" y="29462"/>
                  </a:lnTo>
                  <a:lnTo>
                    <a:pt x="30" y="29701"/>
                  </a:lnTo>
                  <a:lnTo>
                    <a:pt x="15" y="29954"/>
                  </a:lnTo>
                  <a:lnTo>
                    <a:pt x="15" y="30192"/>
                  </a:lnTo>
                  <a:lnTo>
                    <a:pt x="30" y="30505"/>
                  </a:lnTo>
                  <a:lnTo>
                    <a:pt x="45" y="30787"/>
                  </a:lnTo>
                  <a:lnTo>
                    <a:pt x="90" y="31085"/>
                  </a:lnTo>
                  <a:lnTo>
                    <a:pt x="134" y="31368"/>
                  </a:lnTo>
                  <a:lnTo>
                    <a:pt x="194" y="31651"/>
                  </a:lnTo>
                  <a:lnTo>
                    <a:pt x="283" y="31934"/>
                  </a:lnTo>
                  <a:lnTo>
                    <a:pt x="373" y="32202"/>
                  </a:lnTo>
                  <a:lnTo>
                    <a:pt x="477" y="32470"/>
                  </a:lnTo>
                  <a:lnTo>
                    <a:pt x="596" y="32723"/>
                  </a:lnTo>
                  <a:lnTo>
                    <a:pt x="715" y="32976"/>
                  </a:lnTo>
                  <a:lnTo>
                    <a:pt x="864" y="33214"/>
                  </a:lnTo>
                  <a:lnTo>
                    <a:pt x="1013" y="33452"/>
                  </a:lnTo>
                  <a:lnTo>
                    <a:pt x="1177" y="33690"/>
                  </a:lnTo>
                  <a:lnTo>
                    <a:pt x="1340" y="33899"/>
                  </a:lnTo>
                  <a:lnTo>
                    <a:pt x="1534" y="34122"/>
                  </a:lnTo>
                  <a:lnTo>
                    <a:pt x="1727" y="34316"/>
                  </a:lnTo>
                  <a:lnTo>
                    <a:pt x="1921" y="34509"/>
                  </a:lnTo>
                  <a:lnTo>
                    <a:pt x="2144" y="34688"/>
                  </a:lnTo>
                  <a:lnTo>
                    <a:pt x="2353" y="34866"/>
                  </a:lnTo>
                  <a:lnTo>
                    <a:pt x="2591" y="35030"/>
                  </a:lnTo>
                  <a:lnTo>
                    <a:pt x="2829" y="35179"/>
                  </a:lnTo>
                  <a:lnTo>
                    <a:pt x="3067" y="35328"/>
                  </a:lnTo>
                  <a:lnTo>
                    <a:pt x="3320" y="35447"/>
                  </a:lnTo>
                  <a:lnTo>
                    <a:pt x="3573" y="35566"/>
                  </a:lnTo>
                  <a:lnTo>
                    <a:pt x="3841" y="35670"/>
                  </a:lnTo>
                  <a:lnTo>
                    <a:pt x="4109" y="35760"/>
                  </a:lnTo>
                  <a:lnTo>
                    <a:pt x="4392" y="35849"/>
                  </a:lnTo>
                  <a:lnTo>
                    <a:pt x="4675" y="35909"/>
                  </a:lnTo>
                  <a:lnTo>
                    <a:pt x="4958" y="35953"/>
                  </a:lnTo>
                  <a:lnTo>
                    <a:pt x="5256" y="35998"/>
                  </a:lnTo>
                  <a:lnTo>
                    <a:pt x="5538" y="36013"/>
                  </a:lnTo>
                  <a:lnTo>
                    <a:pt x="5851" y="36028"/>
                  </a:lnTo>
                  <a:lnTo>
                    <a:pt x="6149" y="36013"/>
                  </a:lnTo>
                  <a:lnTo>
                    <a:pt x="6447" y="35998"/>
                  </a:lnTo>
                  <a:lnTo>
                    <a:pt x="6729" y="35953"/>
                  </a:lnTo>
                  <a:lnTo>
                    <a:pt x="7027" y="35909"/>
                  </a:lnTo>
                  <a:lnTo>
                    <a:pt x="7295" y="35849"/>
                  </a:lnTo>
                  <a:lnTo>
                    <a:pt x="7578" y="35760"/>
                  </a:lnTo>
                  <a:lnTo>
                    <a:pt x="7846" y="35670"/>
                  </a:lnTo>
                  <a:lnTo>
                    <a:pt x="8114" y="35566"/>
                  </a:lnTo>
                  <a:lnTo>
                    <a:pt x="8367" y="35447"/>
                  </a:lnTo>
                  <a:lnTo>
                    <a:pt x="8620" y="35328"/>
                  </a:lnTo>
                  <a:lnTo>
                    <a:pt x="8873" y="35179"/>
                  </a:lnTo>
                  <a:lnTo>
                    <a:pt x="9111" y="35030"/>
                  </a:lnTo>
                  <a:lnTo>
                    <a:pt x="9335" y="34866"/>
                  </a:lnTo>
                  <a:lnTo>
                    <a:pt x="9558" y="34688"/>
                  </a:lnTo>
                  <a:lnTo>
                    <a:pt x="9766" y="34509"/>
                  </a:lnTo>
                  <a:lnTo>
                    <a:pt x="9960" y="34316"/>
                  </a:lnTo>
                  <a:lnTo>
                    <a:pt x="10153" y="34122"/>
                  </a:lnTo>
                  <a:lnTo>
                    <a:pt x="10347" y="33899"/>
                  </a:lnTo>
                  <a:lnTo>
                    <a:pt x="10511" y="33690"/>
                  </a:lnTo>
                  <a:lnTo>
                    <a:pt x="10674" y="33452"/>
                  </a:lnTo>
                  <a:lnTo>
                    <a:pt x="10823" y="33214"/>
                  </a:lnTo>
                  <a:lnTo>
                    <a:pt x="10972" y="32976"/>
                  </a:lnTo>
                  <a:lnTo>
                    <a:pt x="11106" y="32723"/>
                  </a:lnTo>
                  <a:lnTo>
                    <a:pt x="11210" y="32470"/>
                  </a:lnTo>
                  <a:lnTo>
                    <a:pt x="11315" y="32202"/>
                  </a:lnTo>
                  <a:lnTo>
                    <a:pt x="11419" y="31934"/>
                  </a:lnTo>
                  <a:lnTo>
                    <a:pt x="11493" y="31651"/>
                  </a:lnTo>
                  <a:lnTo>
                    <a:pt x="11553" y="31368"/>
                  </a:lnTo>
                  <a:lnTo>
                    <a:pt x="11612" y="31085"/>
                  </a:lnTo>
                  <a:lnTo>
                    <a:pt x="11642" y="30787"/>
                  </a:lnTo>
                  <a:lnTo>
                    <a:pt x="11672" y="30505"/>
                  </a:lnTo>
                  <a:lnTo>
                    <a:pt x="11672" y="30192"/>
                  </a:lnTo>
                  <a:lnTo>
                    <a:pt x="11672" y="29939"/>
                  </a:lnTo>
                  <a:lnTo>
                    <a:pt x="11657" y="29686"/>
                  </a:lnTo>
                  <a:lnTo>
                    <a:pt x="11627" y="29433"/>
                  </a:lnTo>
                  <a:lnTo>
                    <a:pt x="11583" y="29180"/>
                  </a:lnTo>
                  <a:lnTo>
                    <a:pt x="11538" y="28941"/>
                  </a:lnTo>
                  <a:lnTo>
                    <a:pt x="11478" y="28703"/>
                  </a:lnTo>
                  <a:lnTo>
                    <a:pt x="11404" y="28465"/>
                  </a:lnTo>
                  <a:lnTo>
                    <a:pt x="11329" y="28227"/>
                  </a:lnTo>
                  <a:lnTo>
                    <a:pt x="11240" y="28004"/>
                  </a:lnTo>
                  <a:lnTo>
                    <a:pt x="11151" y="27780"/>
                  </a:lnTo>
                  <a:lnTo>
                    <a:pt x="11047" y="27557"/>
                  </a:lnTo>
                  <a:lnTo>
                    <a:pt x="10928" y="27348"/>
                  </a:lnTo>
                  <a:lnTo>
                    <a:pt x="10808" y="27140"/>
                  </a:lnTo>
                  <a:lnTo>
                    <a:pt x="10674" y="26932"/>
                  </a:lnTo>
                  <a:lnTo>
                    <a:pt x="10540" y="26738"/>
                  </a:lnTo>
                  <a:lnTo>
                    <a:pt x="10392" y="26545"/>
                  </a:lnTo>
                  <a:lnTo>
                    <a:pt x="10228" y="26366"/>
                  </a:lnTo>
                  <a:lnTo>
                    <a:pt x="10079" y="26187"/>
                  </a:lnTo>
                  <a:lnTo>
                    <a:pt x="9900" y="26009"/>
                  </a:lnTo>
                  <a:lnTo>
                    <a:pt x="9722" y="25845"/>
                  </a:lnTo>
                  <a:lnTo>
                    <a:pt x="9543" y="25696"/>
                  </a:lnTo>
                  <a:lnTo>
                    <a:pt x="9350" y="25547"/>
                  </a:lnTo>
                  <a:lnTo>
                    <a:pt x="9156" y="25398"/>
                  </a:lnTo>
                  <a:lnTo>
                    <a:pt x="8962" y="25264"/>
                  </a:lnTo>
                  <a:lnTo>
                    <a:pt x="8754" y="25145"/>
                  </a:lnTo>
                  <a:lnTo>
                    <a:pt x="8546" y="25026"/>
                  </a:lnTo>
                  <a:lnTo>
                    <a:pt x="8322" y="24922"/>
                  </a:lnTo>
                  <a:lnTo>
                    <a:pt x="8099" y="24818"/>
                  </a:lnTo>
                  <a:lnTo>
                    <a:pt x="7876" y="24728"/>
                  </a:lnTo>
                  <a:lnTo>
                    <a:pt x="7638" y="24654"/>
                  </a:lnTo>
                  <a:lnTo>
                    <a:pt x="7399" y="24580"/>
                  </a:lnTo>
                  <a:lnTo>
                    <a:pt x="7161" y="24520"/>
                  </a:lnTo>
                  <a:lnTo>
                    <a:pt x="7012" y="22942"/>
                  </a:lnTo>
                  <a:lnTo>
                    <a:pt x="6908" y="21781"/>
                  </a:lnTo>
                  <a:lnTo>
                    <a:pt x="6819" y="20694"/>
                  </a:lnTo>
                  <a:lnTo>
                    <a:pt x="6729" y="19309"/>
                  </a:lnTo>
                  <a:lnTo>
                    <a:pt x="6700" y="18729"/>
                  </a:lnTo>
                  <a:lnTo>
                    <a:pt x="6700" y="18267"/>
                  </a:lnTo>
                  <a:lnTo>
                    <a:pt x="6700" y="17940"/>
                  </a:lnTo>
                  <a:lnTo>
                    <a:pt x="6715" y="17612"/>
                  </a:lnTo>
                  <a:lnTo>
                    <a:pt x="6729" y="17300"/>
                  </a:lnTo>
                  <a:lnTo>
                    <a:pt x="6774" y="16987"/>
                  </a:lnTo>
                  <a:lnTo>
                    <a:pt x="6804" y="16689"/>
                  </a:lnTo>
                  <a:lnTo>
                    <a:pt x="6863" y="16392"/>
                  </a:lnTo>
                  <a:lnTo>
                    <a:pt x="6982" y="15826"/>
                  </a:lnTo>
                  <a:lnTo>
                    <a:pt x="7087" y="15394"/>
                  </a:lnTo>
                  <a:lnTo>
                    <a:pt x="7221" y="14992"/>
                  </a:lnTo>
                  <a:lnTo>
                    <a:pt x="7370" y="14590"/>
                  </a:lnTo>
                  <a:lnTo>
                    <a:pt x="7518" y="14218"/>
                  </a:lnTo>
                  <a:lnTo>
                    <a:pt x="7697" y="13846"/>
                  </a:lnTo>
                  <a:lnTo>
                    <a:pt x="7876" y="13489"/>
                  </a:lnTo>
                  <a:lnTo>
                    <a:pt x="8054" y="13146"/>
                  </a:lnTo>
                  <a:lnTo>
                    <a:pt x="8248" y="12804"/>
                  </a:lnTo>
                  <a:lnTo>
                    <a:pt x="8516" y="12357"/>
                  </a:lnTo>
                  <a:lnTo>
                    <a:pt x="8784" y="11940"/>
                  </a:lnTo>
                  <a:lnTo>
                    <a:pt x="9335" y="11122"/>
                  </a:lnTo>
                  <a:lnTo>
                    <a:pt x="9856" y="10333"/>
                  </a:lnTo>
                  <a:lnTo>
                    <a:pt x="10109" y="9946"/>
                  </a:lnTo>
                  <a:lnTo>
                    <a:pt x="10347" y="9558"/>
                  </a:lnTo>
                  <a:lnTo>
                    <a:pt x="10496" y="9365"/>
                  </a:lnTo>
                  <a:lnTo>
                    <a:pt x="10630" y="9171"/>
                  </a:lnTo>
                  <a:lnTo>
                    <a:pt x="10764" y="8963"/>
                  </a:lnTo>
                  <a:lnTo>
                    <a:pt x="10898" y="8755"/>
                  </a:lnTo>
                  <a:lnTo>
                    <a:pt x="11017" y="8531"/>
                  </a:lnTo>
                  <a:lnTo>
                    <a:pt x="11121" y="8323"/>
                  </a:lnTo>
                  <a:lnTo>
                    <a:pt x="11225" y="8085"/>
                  </a:lnTo>
                  <a:lnTo>
                    <a:pt x="11315" y="7861"/>
                  </a:lnTo>
                  <a:lnTo>
                    <a:pt x="11389" y="7623"/>
                  </a:lnTo>
                  <a:lnTo>
                    <a:pt x="11463" y="7385"/>
                  </a:lnTo>
                  <a:lnTo>
                    <a:pt x="11523" y="7132"/>
                  </a:lnTo>
                  <a:lnTo>
                    <a:pt x="11568" y="6894"/>
                  </a:lnTo>
                  <a:lnTo>
                    <a:pt x="11612" y="6641"/>
                  </a:lnTo>
                  <a:lnTo>
                    <a:pt x="11642" y="6388"/>
                  </a:lnTo>
                  <a:lnTo>
                    <a:pt x="11657" y="6120"/>
                  </a:lnTo>
                  <a:lnTo>
                    <a:pt x="11672" y="5866"/>
                  </a:lnTo>
                  <a:lnTo>
                    <a:pt x="11657" y="5450"/>
                  </a:lnTo>
                  <a:lnTo>
                    <a:pt x="11612" y="5048"/>
                  </a:lnTo>
                  <a:lnTo>
                    <a:pt x="11538" y="4646"/>
                  </a:lnTo>
                  <a:lnTo>
                    <a:pt x="11449" y="4259"/>
                  </a:lnTo>
                  <a:lnTo>
                    <a:pt x="11329" y="3887"/>
                  </a:lnTo>
                  <a:lnTo>
                    <a:pt x="11181" y="3529"/>
                  </a:lnTo>
                  <a:lnTo>
                    <a:pt x="11017" y="3172"/>
                  </a:lnTo>
                  <a:lnTo>
                    <a:pt x="10823" y="2830"/>
                  </a:lnTo>
                  <a:lnTo>
                    <a:pt x="10615" y="2517"/>
                  </a:lnTo>
                  <a:lnTo>
                    <a:pt x="10406" y="2219"/>
                  </a:lnTo>
                  <a:lnTo>
                    <a:pt x="10168" y="1936"/>
                  </a:lnTo>
                  <a:lnTo>
                    <a:pt x="9915" y="1683"/>
                  </a:lnTo>
                  <a:lnTo>
                    <a:pt x="9647" y="1430"/>
                  </a:lnTo>
                  <a:lnTo>
                    <a:pt x="9350" y="1192"/>
                  </a:lnTo>
                  <a:lnTo>
                    <a:pt x="9052" y="984"/>
                  </a:lnTo>
                  <a:lnTo>
                    <a:pt x="8739" y="790"/>
                  </a:lnTo>
                  <a:lnTo>
                    <a:pt x="8412" y="611"/>
                  </a:lnTo>
                  <a:lnTo>
                    <a:pt x="8084" y="448"/>
                  </a:lnTo>
                  <a:lnTo>
                    <a:pt x="7727" y="314"/>
                  </a:lnTo>
                  <a:lnTo>
                    <a:pt x="7370" y="209"/>
                  </a:lnTo>
                  <a:lnTo>
                    <a:pt x="6997" y="120"/>
                  </a:lnTo>
                  <a:lnTo>
                    <a:pt x="6610" y="61"/>
                  </a:lnTo>
                  <a:lnTo>
                    <a:pt x="6223" y="16"/>
                  </a:lnTo>
                  <a:lnTo>
                    <a:pt x="5836" y="1"/>
                  </a:ln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41"/>
            <p:cNvSpPr/>
            <p:nvPr/>
          </p:nvSpPr>
          <p:spPr>
            <a:xfrm rot="-5400000">
              <a:off x="2226190" y="4263695"/>
              <a:ext cx="85393" cy="85754"/>
            </a:xfrm>
            <a:custGeom>
              <a:avLst/>
              <a:gdLst/>
              <a:ahLst/>
              <a:cxnLst/>
              <a:rect l="l" t="t" r="r" b="b"/>
              <a:pathLst>
                <a:path w="3544" h="3559" extrusionOk="0">
                  <a:moveTo>
                    <a:pt x="1772" y="0"/>
                  </a:moveTo>
                  <a:lnTo>
                    <a:pt x="1593" y="15"/>
                  </a:lnTo>
                  <a:lnTo>
                    <a:pt x="1414" y="45"/>
                  </a:lnTo>
                  <a:lnTo>
                    <a:pt x="1251" y="89"/>
                  </a:lnTo>
                  <a:lnTo>
                    <a:pt x="1087" y="149"/>
                  </a:lnTo>
                  <a:lnTo>
                    <a:pt x="923" y="223"/>
                  </a:lnTo>
                  <a:lnTo>
                    <a:pt x="789" y="313"/>
                  </a:lnTo>
                  <a:lnTo>
                    <a:pt x="640" y="417"/>
                  </a:lnTo>
                  <a:lnTo>
                    <a:pt x="521" y="521"/>
                  </a:lnTo>
                  <a:lnTo>
                    <a:pt x="402" y="655"/>
                  </a:lnTo>
                  <a:lnTo>
                    <a:pt x="298" y="789"/>
                  </a:lnTo>
                  <a:lnTo>
                    <a:pt x="209" y="938"/>
                  </a:lnTo>
                  <a:lnTo>
                    <a:pt x="134" y="1087"/>
                  </a:lnTo>
                  <a:lnTo>
                    <a:pt x="75" y="1251"/>
                  </a:lnTo>
                  <a:lnTo>
                    <a:pt x="45" y="1429"/>
                  </a:lnTo>
                  <a:lnTo>
                    <a:pt x="15" y="1593"/>
                  </a:lnTo>
                  <a:lnTo>
                    <a:pt x="0" y="1787"/>
                  </a:lnTo>
                  <a:lnTo>
                    <a:pt x="15" y="1965"/>
                  </a:lnTo>
                  <a:lnTo>
                    <a:pt x="45" y="2144"/>
                  </a:lnTo>
                  <a:lnTo>
                    <a:pt x="75" y="2308"/>
                  </a:lnTo>
                  <a:lnTo>
                    <a:pt x="134" y="2471"/>
                  </a:lnTo>
                  <a:lnTo>
                    <a:pt x="209" y="2620"/>
                  </a:lnTo>
                  <a:lnTo>
                    <a:pt x="298" y="2769"/>
                  </a:lnTo>
                  <a:lnTo>
                    <a:pt x="402" y="2903"/>
                  </a:lnTo>
                  <a:lnTo>
                    <a:pt x="521" y="3037"/>
                  </a:lnTo>
                  <a:lnTo>
                    <a:pt x="640" y="3156"/>
                  </a:lnTo>
                  <a:lnTo>
                    <a:pt x="789" y="3245"/>
                  </a:lnTo>
                  <a:lnTo>
                    <a:pt x="923" y="3335"/>
                  </a:lnTo>
                  <a:lnTo>
                    <a:pt x="1087" y="3409"/>
                  </a:lnTo>
                  <a:lnTo>
                    <a:pt x="1251" y="3469"/>
                  </a:lnTo>
                  <a:lnTo>
                    <a:pt x="1414" y="3513"/>
                  </a:lnTo>
                  <a:lnTo>
                    <a:pt x="1593" y="3543"/>
                  </a:lnTo>
                  <a:lnTo>
                    <a:pt x="1772" y="3558"/>
                  </a:lnTo>
                  <a:lnTo>
                    <a:pt x="1950" y="3543"/>
                  </a:lnTo>
                  <a:lnTo>
                    <a:pt x="2129" y="3513"/>
                  </a:lnTo>
                  <a:lnTo>
                    <a:pt x="2308" y="3469"/>
                  </a:lnTo>
                  <a:lnTo>
                    <a:pt x="2471" y="3409"/>
                  </a:lnTo>
                  <a:lnTo>
                    <a:pt x="2620" y="3335"/>
                  </a:lnTo>
                  <a:lnTo>
                    <a:pt x="2769" y="3245"/>
                  </a:lnTo>
                  <a:lnTo>
                    <a:pt x="2903" y="3156"/>
                  </a:lnTo>
                  <a:lnTo>
                    <a:pt x="3037" y="3037"/>
                  </a:lnTo>
                  <a:lnTo>
                    <a:pt x="3141" y="2903"/>
                  </a:lnTo>
                  <a:lnTo>
                    <a:pt x="3246" y="2769"/>
                  </a:lnTo>
                  <a:lnTo>
                    <a:pt x="3335" y="2620"/>
                  </a:lnTo>
                  <a:lnTo>
                    <a:pt x="3409" y="2471"/>
                  </a:lnTo>
                  <a:lnTo>
                    <a:pt x="3469" y="2308"/>
                  </a:lnTo>
                  <a:lnTo>
                    <a:pt x="3513" y="2144"/>
                  </a:lnTo>
                  <a:lnTo>
                    <a:pt x="3543" y="1965"/>
                  </a:lnTo>
                  <a:lnTo>
                    <a:pt x="3543" y="1787"/>
                  </a:lnTo>
                  <a:lnTo>
                    <a:pt x="3543" y="1593"/>
                  </a:lnTo>
                  <a:lnTo>
                    <a:pt x="3513" y="1429"/>
                  </a:lnTo>
                  <a:lnTo>
                    <a:pt x="3469" y="1251"/>
                  </a:lnTo>
                  <a:lnTo>
                    <a:pt x="3409" y="1087"/>
                  </a:lnTo>
                  <a:lnTo>
                    <a:pt x="3335" y="938"/>
                  </a:lnTo>
                  <a:lnTo>
                    <a:pt x="3246" y="789"/>
                  </a:lnTo>
                  <a:lnTo>
                    <a:pt x="3141" y="655"/>
                  </a:lnTo>
                  <a:lnTo>
                    <a:pt x="3037" y="521"/>
                  </a:lnTo>
                  <a:lnTo>
                    <a:pt x="2903" y="417"/>
                  </a:lnTo>
                  <a:lnTo>
                    <a:pt x="2769" y="313"/>
                  </a:lnTo>
                  <a:lnTo>
                    <a:pt x="2620" y="223"/>
                  </a:lnTo>
                  <a:lnTo>
                    <a:pt x="2471" y="149"/>
                  </a:lnTo>
                  <a:lnTo>
                    <a:pt x="2308" y="89"/>
                  </a:lnTo>
                  <a:lnTo>
                    <a:pt x="2129" y="45"/>
                  </a:lnTo>
                  <a:lnTo>
                    <a:pt x="1950" y="15"/>
                  </a:lnTo>
                  <a:lnTo>
                    <a:pt x="1772" y="0"/>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41"/>
            <p:cNvSpPr/>
            <p:nvPr/>
          </p:nvSpPr>
          <p:spPr>
            <a:xfrm rot="-5400000">
              <a:off x="718000" y="3555434"/>
              <a:ext cx="146377" cy="146377"/>
            </a:xfrm>
            <a:custGeom>
              <a:avLst/>
              <a:gdLst/>
              <a:ahLst/>
              <a:cxnLst/>
              <a:rect l="l" t="t" r="r" b="b"/>
              <a:pathLst>
                <a:path w="6075" h="6075" extrusionOk="0">
                  <a:moveTo>
                    <a:pt x="3037" y="1"/>
                  </a:moveTo>
                  <a:lnTo>
                    <a:pt x="2724" y="16"/>
                  </a:lnTo>
                  <a:lnTo>
                    <a:pt x="2427" y="61"/>
                  </a:lnTo>
                  <a:lnTo>
                    <a:pt x="2129" y="135"/>
                  </a:lnTo>
                  <a:lnTo>
                    <a:pt x="1846" y="239"/>
                  </a:lnTo>
                  <a:lnTo>
                    <a:pt x="1578" y="358"/>
                  </a:lnTo>
                  <a:lnTo>
                    <a:pt x="1340" y="522"/>
                  </a:lnTo>
                  <a:lnTo>
                    <a:pt x="1102" y="686"/>
                  </a:lnTo>
                  <a:lnTo>
                    <a:pt x="878" y="894"/>
                  </a:lnTo>
                  <a:lnTo>
                    <a:pt x="685" y="1103"/>
                  </a:lnTo>
                  <a:lnTo>
                    <a:pt x="506" y="1341"/>
                  </a:lnTo>
                  <a:lnTo>
                    <a:pt x="357" y="1594"/>
                  </a:lnTo>
                  <a:lnTo>
                    <a:pt x="238" y="1862"/>
                  </a:lnTo>
                  <a:lnTo>
                    <a:pt x="134" y="2130"/>
                  </a:lnTo>
                  <a:lnTo>
                    <a:pt x="60" y="2428"/>
                  </a:lnTo>
                  <a:lnTo>
                    <a:pt x="15" y="2725"/>
                  </a:lnTo>
                  <a:lnTo>
                    <a:pt x="0" y="3038"/>
                  </a:lnTo>
                  <a:lnTo>
                    <a:pt x="15" y="3351"/>
                  </a:lnTo>
                  <a:lnTo>
                    <a:pt x="60" y="3648"/>
                  </a:lnTo>
                  <a:lnTo>
                    <a:pt x="134" y="3946"/>
                  </a:lnTo>
                  <a:lnTo>
                    <a:pt x="238" y="4229"/>
                  </a:lnTo>
                  <a:lnTo>
                    <a:pt x="357" y="4482"/>
                  </a:lnTo>
                  <a:lnTo>
                    <a:pt x="506" y="4735"/>
                  </a:lnTo>
                  <a:lnTo>
                    <a:pt x="685" y="4973"/>
                  </a:lnTo>
                  <a:lnTo>
                    <a:pt x="878" y="5197"/>
                  </a:lnTo>
                  <a:lnTo>
                    <a:pt x="1102" y="5390"/>
                  </a:lnTo>
                  <a:lnTo>
                    <a:pt x="1340" y="5554"/>
                  </a:lnTo>
                  <a:lnTo>
                    <a:pt x="1578" y="5718"/>
                  </a:lnTo>
                  <a:lnTo>
                    <a:pt x="1846" y="5837"/>
                  </a:lnTo>
                  <a:lnTo>
                    <a:pt x="2129" y="5941"/>
                  </a:lnTo>
                  <a:lnTo>
                    <a:pt x="2427" y="6015"/>
                  </a:lnTo>
                  <a:lnTo>
                    <a:pt x="2724" y="6060"/>
                  </a:lnTo>
                  <a:lnTo>
                    <a:pt x="3037" y="6075"/>
                  </a:lnTo>
                  <a:lnTo>
                    <a:pt x="3350" y="6060"/>
                  </a:lnTo>
                  <a:lnTo>
                    <a:pt x="3647" y="6015"/>
                  </a:lnTo>
                  <a:lnTo>
                    <a:pt x="3945" y="5941"/>
                  </a:lnTo>
                  <a:lnTo>
                    <a:pt x="4213" y="5837"/>
                  </a:lnTo>
                  <a:lnTo>
                    <a:pt x="4481" y="5718"/>
                  </a:lnTo>
                  <a:lnTo>
                    <a:pt x="4734" y="5554"/>
                  </a:lnTo>
                  <a:lnTo>
                    <a:pt x="4972" y="5390"/>
                  </a:lnTo>
                  <a:lnTo>
                    <a:pt x="5181" y="5197"/>
                  </a:lnTo>
                  <a:lnTo>
                    <a:pt x="5374" y="4973"/>
                  </a:lnTo>
                  <a:lnTo>
                    <a:pt x="5553" y="4735"/>
                  </a:lnTo>
                  <a:lnTo>
                    <a:pt x="5702" y="4482"/>
                  </a:lnTo>
                  <a:lnTo>
                    <a:pt x="5836" y="4229"/>
                  </a:lnTo>
                  <a:lnTo>
                    <a:pt x="5940" y="3946"/>
                  </a:lnTo>
                  <a:lnTo>
                    <a:pt x="6014" y="3648"/>
                  </a:lnTo>
                  <a:lnTo>
                    <a:pt x="6059" y="3351"/>
                  </a:lnTo>
                  <a:lnTo>
                    <a:pt x="6074" y="3038"/>
                  </a:lnTo>
                  <a:lnTo>
                    <a:pt x="6059" y="2725"/>
                  </a:lnTo>
                  <a:lnTo>
                    <a:pt x="6014" y="2428"/>
                  </a:lnTo>
                  <a:lnTo>
                    <a:pt x="5940" y="2130"/>
                  </a:lnTo>
                  <a:lnTo>
                    <a:pt x="5836" y="1862"/>
                  </a:lnTo>
                  <a:lnTo>
                    <a:pt x="5702" y="1594"/>
                  </a:lnTo>
                  <a:lnTo>
                    <a:pt x="5553" y="1341"/>
                  </a:lnTo>
                  <a:lnTo>
                    <a:pt x="5374" y="1103"/>
                  </a:lnTo>
                  <a:lnTo>
                    <a:pt x="5181" y="894"/>
                  </a:lnTo>
                  <a:lnTo>
                    <a:pt x="4972" y="686"/>
                  </a:lnTo>
                  <a:lnTo>
                    <a:pt x="4734" y="522"/>
                  </a:lnTo>
                  <a:lnTo>
                    <a:pt x="4481" y="358"/>
                  </a:lnTo>
                  <a:lnTo>
                    <a:pt x="4213" y="239"/>
                  </a:lnTo>
                  <a:lnTo>
                    <a:pt x="3945" y="135"/>
                  </a:lnTo>
                  <a:lnTo>
                    <a:pt x="3647" y="61"/>
                  </a:lnTo>
                  <a:lnTo>
                    <a:pt x="3350" y="16"/>
                  </a:lnTo>
                  <a:lnTo>
                    <a:pt x="3037" y="1"/>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41"/>
            <p:cNvSpPr/>
            <p:nvPr/>
          </p:nvSpPr>
          <p:spPr>
            <a:xfrm rot="-5400000">
              <a:off x="1737616" y="3628792"/>
              <a:ext cx="110162" cy="109801"/>
            </a:xfrm>
            <a:custGeom>
              <a:avLst/>
              <a:gdLst/>
              <a:ahLst/>
              <a:cxnLst/>
              <a:rect l="l" t="t" r="r" b="b"/>
              <a:pathLst>
                <a:path w="4572" h="4557" extrusionOk="0">
                  <a:moveTo>
                    <a:pt x="2055" y="1"/>
                  </a:moveTo>
                  <a:lnTo>
                    <a:pt x="1832" y="45"/>
                  </a:lnTo>
                  <a:lnTo>
                    <a:pt x="1609" y="105"/>
                  </a:lnTo>
                  <a:lnTo>
                    <a:pt x="1400" y="179"/>
                  </a:lnTo>
                  <a:lnTo>
                    <a:pt x="1207" y="269"/>
                  </a:lnTo>
                  <a:lnTo>
                    <a:pt x="1013" y="388"/>
                  </a:lnTo>
                  <a:lnTo>
                    <a:pt x="834" y="522"/>
                  </a:lnTo>
                  <a:lnTo>
                    <a:pt x="671" y="671"/>
                  </a:lnTo>
                  <a:lnTo>
                    <a:pt x="522" y="820"/>
                  </a:lnTo>
                  <a:lnTo>
                    <a:pt x="403" y="998"/>
                  </a:lnTo>
                  <a:lnTo>
                    <a:pt x="284" y="1192"/>
                  </a:lnTo>
                  <a:lnTo>
                    <a:pt x="179" y="1385"/>
                  </a:lnTo>
                  <a:lnTo>
                    <a:pt x="105" y="1594"/>
                  </a:lnTo>
                  <a:lnTo>
                    <a:pt x="60" y="1817"/>
                  </a:lnTo>
                  <a:lnTo>
                    <a:pt x="16" y="2040"/>
                  </a:lnTo>
                  <a:lnTo>
                    <a:pt x="1" y="2279"/>
                  </a:lnTo>
                  <a:lnTo>
                    <a:pt x="16" y="2517"/>
                  </a:lnTo>
                  <a:lnTo>
                    <a:pt x="60" y="2740"/>
                  </a:lnTo>
                  <a:lnTo>
                    <a:pt x="105" y="2948"/>
                  </a:lnTo>
                  <a:lnTo>
                    <a:pt x="179" y="3157"/>
                  </a:lnTo>
                  <a:lnTo>
                    <a:pt x="284" y="3365"/>
                  </a:lnTo>
                  <a:lnTo>
                    <a:pt x="403" y="3559"/>
                  </a:lnTo>
                  <a:lnTo>
                    <a:pt x="522" y="3723"/>
                  </a:lnTo>
                  <a:lnTo>
                    <a:pt x="671" y="3886"/>
                  </a:lnTo>
                  <a:lnTo>
                    <a:pt x="834" y="4035"/>
                  </a:lnTo>
                  <a:lnTo>
                    <a:pt x="1013" y="4169"/>
                  </a:lnTo>
                  <a:lnTo>
                    <a:pt x="1207" y="4288"/>
                  </a:lnTo>
                  <a:lnTo>
                    <a:pt x="1400" y="4378"/>
                  </a:lnTo>
                  <a:lnTo>
                    <a:pt x="1609" y="4452"/>
                  </a:lnTo>
                  <a:lnTo>
                    <a:pt x="1832" y="4512"/>
                  </a:lnTo>
                  <a:lnTo>
                    <a:pt x="2055" y="4541"/>
                  </a:lnTo>
                  <a:lnTo>
                    <a:pt x="2293" y="4556"/>
                  </a:lnTo>
                  <a:lnTo>
                    <a:pt x="2517" y="4541"/>
                  </a:lnTo>
                  <a:lnTo>
                    <a:pt x="2740" y="4512"/>
                  </a:lnTo>
                  <a:lnTo>
                    <a:pt x="2963" y="4452"/>
                  </a:lnTo>
                  <a:lnTo>
                    <a:pt x="3172" y="4378"/>
                  </a:lnTo>
                  <a:lnTo>
                    <a:pt x="3380" y="4288"/>
                  </a:lnTo>
                  <a:lnTo>
                    <a:pt x="3559" y="4169"/>
                  </a:lnTo>
                  <a:lnTo>
                    <a:pt x="3737" y="4035"/>
                  </a:lnTo>
                  <a:lnTo>
                    <a:pt x="3901" y="3886"/>
                  </a:lnTo>
                  <a:lnTo>
                    <a:pt x="4050" y="3723"/>
                  </a:lnTo>
                  <a:lnTo>
                    <a:pt x="4184" y="3559"/>
                  </a:lnTo>
                  <a:lnTo>
                    <a:pt x="4288" y="3365"/>
                  </a:lnTo>
                  <a:lnTo>
                    <a:pt x="4392" y="3157"/>
                  </a:lnTo>
                  <a:lnTo>
                    <a:pt x="4467" y="2948"/>
                  </a:lnTo>
                  <a:lnTo>
                    <a:pt x="4526" y="2740"/>
                  </a:lnTo>
                  <a:lnTo>
                    <a:pt x="4556" y="2517"/>
                  </a:lnTo>
                  <a:lnTo>
                    <a:pt x="4571" y="2279"/>
                  </a:lnTo>
                  <a:lnTo>
                    <a:pt x="4556" y="2040"/>
                  </a:lnTo>
                  <a:lnTo>
                    <a:pt x="4526" y="1817"/>
                  </a:lnTo>
                  <a:lnTo>
                    <a:pt x="4467" y="1594"/>
                  </a:lnTo>
                  <a:lnTo>
                    <a:pt x="4392" y="1385"/>
                  </a:lnTo>
                  <a:lnTo>
                    <a:pt x="4288" y="1192"/>
                  </a:lnTo>
                  <a:lnTo>
                    <a:pt x="4184" y="998"/>
                  </a:lnTo>
                  <a:lnTo>
                    <a:pt x="4050" y="820"/>
                  </a:lnTo>
                  <a:lnTo>
                    <a:pt x="3901" y="671"/>
                  </a:lnTo>
                  <a:lnTo>
                    <a:pt x="3737" y="522"/>
                  </a:lnTo>
                  <a:lnTo>
                    <a:pt x="3559" y="388"/>
                  </a:lnTo>
                  <a:lnTo>
                    <a:pt x="3380" y="269"/>
                  </a:lnTo>
                  <a:lnTo>
                    <a:pt x="3172" y="179"/>
                  </a:lnTo>
                  <a:lnTo>
                    <a:pt x="2963" y="105"/>
                  </a:lnTo>
                  <a:lnTo>
                    <a:pt x="2740" y="45"/>
                  </a:lnTo>
                  <a:lnTo>
                    <a:pt x="2517"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41"/>
            <p:cNvSpPr/>
            <p:nvPr/>
          </p:nvSpPr>
          <p:spPr>
            <a:xfrm rot="-5400000">
              <a:off x="1059860" y="3292871"/>
              <a:ext cx="61009" cy="61009"/>
            </a:xfrm>
            <a:custGeom>
              <a:avLst/>
              <a:gdLst/>
              <a:ahLst/>
              <a:cxnLst/>
              <a:rect l="l" t="t" r="r" b="b"/>
              <a:pathLst>
                <a:path w="2532" h="2532" extrusionOk="0">
                  <a:moveTo>
                    <a:pt x="1266" y="0"/>
                  </a:moveTo>
                  <a:lnTo>
                    <a:pt x="1132" y="15"/>
                  </a:lnTo>
                  <a:lnTo>
                    <a:pt x="1013" y="30"/>
                  </a:lnTo>
                  <a:lnTo>
                    <a:pt x="894" y="60"/>
                  </a:lnTo>
                  <a:lnTo>
                    <a:pt x="775" y="105"/>
                  </a:lnTo>
                  <a:lnTo>
                    <a:pt x="656" y="149"/>
                  </a:lnTo>
                  <a:lnTo>
                    <a:pt x="551" y="224"/>
                  </a:lnTo>
                  <a:lnTo>
                    <a:pt x="462" y="298"/>
                  </a:lnTo>
                  <a:lnTo>
                    <a:pt x="373" y="372"/>
                  </a:lnTo>
                  <a:lnTo>
                    <a:pt x="283" y="462"/>
                  </a:lnTo>
                  <a:lnTo>
                    <a:pt x="209" y="566"/>
                  </a:lnTo>
                  <a:lnTo>
                    <a:pt x="149" y="670"/>
                  </a:lnTo>
                  <a:lnTo>
                    <a:pt x="105" y="774"/>
                  </a:lnTo>
                  <a:lnTo>
                    <a:pt x="60" y="894"/>
                  </a:lnTo>
                  <a:lnTo>
                    <a:pt x="30" y="1013"/>
                  </a:lnTo>
                  <a:lnTo>
                    <a:pt x="0" y="1132"/>
                  </a:lnTo>
                  <a:lnTo>
                    <a:pt x="0" y="1266"/>
                  </a:lnTo>
                  <a:lnTo>
                    <a:pt x="0" y="1400"/>
                  </a:lnTo>
                  <a:lnTo>
                    <a:pt x="30" y="1519"/>
                  </a:lnTo>
                  <a:lnTo>
                    <a:pt x="60" y="1653"/>
                  </a:lnTo>
                  <a:lnTo>
                    <a:pt x="105" y="1757"/>
                  </a:lnTo>
                  <a:lnTo>
                    <a:pt x="149" y="1876"/>
                  </a:lnTo>
                  <a:lnTo>
                    <a:pt x="209" y="1980"/>
                  </a:lnTo>
                  <a:lnTo>
                    <a:pt x="283" y="2070"/>
                  </a:lnTo>
                  <a:lnTo>
                    <a:pt x="373" y="2159"/>
                  </a:lnTo>
                  <a:lnTo>
                    <a:pt x="462" y="2248"/>
                  </a:lnTo>
                  <a:lnTo>
                    <a:pt x="551" y="2323"/>
                  </a:lnTo>
                  <a:lnTo>
                    <a:pt x="656" y="2382"/>
                  </a:lnTo>
                  <a:lnTo>
                    <a:pt x="775" y="2442"/>
                  </a:lnTo>
                  <a:lnTo>
                    <a:pt x="894" y="2472"/>
                  </a:lnTo>
                  <a:lnTo>
                    <a:pt x="1013" y="2516"/>
                  </a:lnTo>
                  <a:lnTo>
                    <a:pt x="1132" y="2531"/>
                  </a:lnTo>
                  <a:lnTo>
                    <a:pt x="1400" y="2531"/>
                  </a:lnTo>
                  <a:lnTo>
                    <a:pt x="1519" y="2516"/>
                  </a:lnTo>
                  <a:lnTo>
                    <a:pt x="1638" y="2472"/>
                  </a:lnTo>
                  <a:lnTo>
                    <a:pt x="1757" y="2442"/>
                  </a:lnTo>
                  <a:lnTo>
                    <a:pt x="1876" y="2382"/>
                  </a:lnTo>
                  <a:lnTo>
                    <a:pt x="1980" y="2323"/>
                  </a:lnTo>
                  <a:lnTo>
                    <a:pt x="2070" y="2248"/>
                  </a:lnTo>
                  <a:lnTo>
                    <a:pt x="2159" y="2159"/>
                  </a:lnTo>
                  <a:lnTo>
                    <a:pt x="2248" y="2070"/>
                  </a:lnTo>
                  <a:lnTo>
                    <a:pt x="2323" y="1980"/>
                  </a:lnTo>
                  <a:lnTo>
                    <a:pt x="2382" y="1876"/>
                  </a:lnTo>
                  <a:lnTo>
                    <a:pt x="2427" y="1757"/>
                  </a:lnTo>
                  <a:lnTo>
                    <a:pt x="2472" y="1653"/>
                  </a:lnTo>
                  <a:lnTo>
                    <a:pt x="2501" y="1519"/>
                  </a:lnTo>
                  <a:lnTo>
                    <a:pt x="2531" y="1400"/>
                  </a:lnTo>
                  <a:lnTo>
                    <a:pt x="2531" y="1266"/>
                  </a:lnTo>
                  <a:lnTo>
                    <a:pt x="2531" y="1132"/>
                  </a:lnTo>
                  <a:lnTo>
                    <a:pt x="2501" y="1013"/>
                  </a:lnTo>
                  <a:lnTo>
                    <a:pt x="2472" y="894"/>
                  </a:lnTo>
                  <a:lnTo>
                    <a:pt x="2427" y="774"/>
                  </a:lnTo>
                  <a:lnTo>
                    <a:pt x="2382" y="670"/>
                  </a:lnTo>
                  <a:lnTo>
                    <a:pt x="2323" y="566"/>
                  </a:lnTo>
                  <a:lnTo>
                    <a:pt x="2248" y="462"/>
                  </a:lnTo>
                  <a:lnTo>
                    <a:pt x="2159" y="372"/>
                  </a:lnTo>
                  <a:lnTo>
                    <a:pt x="2070" y="298"/>
                  </a:lnTo>
                  <a:lnTo>
                    <a:pt x="1980" y="224"/>
                  </a:lnTo>
                  <a:lnTo>
                    <a:pt x="1876" y="149"/>
                  </a:lnTo>
                  <a:lnTo>
                    <a:pt x="1757" y="105"/>
                  </a:lnTo>
                  <a:lnTo>
                    <a:pt x="1638" y="60"/>
                  </a:lnTo>
                  <a:lnTo>
                    <a:pt x="1519" y="30"/>
                  </a:lnTo>
                  <a:lnTo>
                    <a:pt x="1400" y="15"/>
                  </a:lnTo>
                  <a:lnTo>
                    <a:pt x="1266" y="0"/>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41"/>
            <p:cNvSpPr/>
            <p:nvPr/>
          </p:nvSpPr>
          <p:spPr>
            <a:xfrm rot="-5400000">
              <a:off x="2049164" y="2749445"/>
              <a:ext cx="60984" cy="61009"/>
            </a:xfrm>
            <a:custGeom>
              <a:avLst/>
              <a:gdLst/>
              <a:ahLst/>
              <a:cxnLst/>
              <a:rect l="l" t="t" r="r" b="b"/>
              <a:pathLst>
                <a:path w="2531" h="2532" extrusionOk="0">
                  <a:moveTo>
                    <a:pt x="1132" y="1"/>
                  </a:moveTo>
                  <a:lnTo>
                    <a:pt x="1013" y="31"/>
                  </a:lnTo>
                  <a:lnTo>
                    <a:pt x="893" y="60"/>
                  </a:lnTo>
                  <a:lnTo>
                    <a:pt x="774" y="105"/>
                  </a:lnTo>
                  <a:lnTo>
                    <a:pt x="655" y="150"/>
                  </a:lnTo>
                  <a:lnTo>
                    <a:pt x="551" y="209"/>
                  </a:lnTo>
                  <a:lnTo>
                    <a:pt x="462" y="284"/>
                  </a:lnTo>
                  <a:lnTo>
                    <a:pt x="372" y="373"/>
                  </a:lnTo>
                  <a:lnTo>
                    <a:pt x="283" y="462"/>
                  </a:lnTo>
                  <a:lnTo>
                    <a:pt x="209" y="552"/>
                  </a:lnTo>
                  <a:lnTo>
                    <a:pt x="149" y="656"/>
                  </a:lnTo>
                  <a:lnTo>
                    <a:pt x="104" y="775"/>
                  </a:lnTo>
                  <a:lnTo>
                    <a:pt x="60" y="894"/>
                  </a:lnTo>
                  <a:lnTo>
                    <a:pt x="30" y="1013"/>
                  </a:lnTo>
                  <a:lnTo>
                    <a:pt x="0" y="1132"/>
                  </a:lnTo>
                  <a:lnTo>
                    <a:pt x="0" y="1266"/>
                  </a:lnTo>
                  <a:lnTo>
                    <a:pt x="0" y="1400"/>
                  </a:lnTo>
                  <a:lnTo>
                    <a:pt x="30" y="1519"/>
                  </a:lnTo>
                  <a:lnTo>
                    <a:pt x="60" y="1638"/>
                  </a:lnTo>
                  <a:lnTo>
                    <a:pt x="104" y="1757"/>
                  </a:lnTo>
                  <a:lnTo>
                    <a:pt x="149" y="1862"/>
                  </a:lnTo>
                  <a:lnTo>
                    <a:pt x="209" y="1981"/>
                  </a:lnTo>
                  <a:lnTo>
                    <a:pt x="283" y="2070"/>
                  </a:lnTo>
                  <a:lnTo>
                    <a:pt x="372" y="2159"/>
                  </a:lnTo>
                  <a:lnTo>
                    <a:pt x="462" y="2249"/>
                  </a:lnTo>
                  <a:lnTo>
                    <a:pt x="551" y="2323"/>
                  </a:lnTo>
                  <a:lnTo>
                    <a:pt x="655" y="2383"/>
                  </a:lnTo>
                  <a:lnTo>
                    <a:pt x="774" y="2427"/>
                  </a:lnTo>
                  <a:lnTo>
                    <a:pt x="893" y="2472"/>
                  </a:lnTo>
                  <a:lnTo>
                    <a:pt x="1013" y="2502"/>
                  </a:lnTo>
                  <a:lnTo>
                    <a:pt x="1132" y="2532"/>
                  </a:lnTo>
                  <a:lnTo>
                    <a:pt x="1400" y="2532"/>
                  </a:lnTo>
                  <a:lnTo>
                    <a:pt x="1519" y="2502"/>
                  </a:lnTo>
                  <a:lnTo>
                    <a:pt x="1638" y="2472"/>
                  </a:lnTo>
                  <a:lnTo>
                    <a:pt x="1757" y="2427"/>
                  </a:lnTo>
                  <a:lnTo>
                    <a:pt x="1876" y="2383"/>
                  </a:lnTo>
                  <a:lnTo>
                    <a:pt x="1980" y="2323"/>
                  </a:lnTo>
                  <a:lnTo>
                    <a:pt x="2070" y="2249"/>
                  </a:lnTo>
                  <a:lnTo>
                    <a:pt x="2159" y="2159"/>
                  </a:lnTo>
                  <a:lnTo>
                    <a:pt x="2248" y="2070"/>
                  </a:lnTo>
                  <a:lnTo>
                    <a:pt x="2323" y="1981"/>
                  </a:lnTo>
                  <a:lnTo>
                    <a:pt x="2382" y="1862"/>
                  </a:lnTo>
                  <a:lnTo>
                    <a:pt x="2427" y="1757"/>
                  </a:lnTo>
                  <a:lnTo>
                    <a:pt x="2471" y="1638"/>
                  </a:lnTo>
                  <a:lnTo>
                    <a:pt x="2501" y="1519"/>
                  </a:lnTo>
                  <a:lnTo>
                    <a:pt x="2531" y="1400"/>
                  </a:lnTo>
                  <a:lnTo>
                    <a:pt x="2531" y="1266"/>
                  </a:lnTo>
                  <a:lnTo>
                    <a:pt x="2531" y="1132"/>
                  </a:lnTo>
                  <a:lnTo>
                    <a:pt x="2501" y="1013"/>
                  </a:lnTo>
                  <a:lnTo>
                    <a:pt x="2471" y="894"/>
                  </a:lnTo>
                  <a:lnTo>
                    <a:pt x="2427" y="775"/>
                  </a:lnTo>
                  <a:lnTo>
                    <a:pt x="2382" y="656"/>
                  </a:lnTo>
                  <a:lnTo>
                    <a:pt x="2323" y="552"/>
                  </a:lnTo>
                  <a:lnTo>
                    <a:pt x="2248" y="462"/>
                  </a:lnTo>
                  <a:lnTo>
                    <a:pt x="2159" y="373"/>
                  </a:lnTo>
                  <a:lnTo>
                    <a:pt x="2070" y="284"/>
                  </a:lnTo>
                  <a:lnTo>
                    <a:pt x="1980" y="209"/>
                  </a:lnTo>
                  <a:lnTo>
                    <a:pt x="1876" y="150"/>
                  </a:lnTo>
                  <a:lnTo>
                    <a:pt x="1757" y="105"/>
                  </a:lnTo>
                  <a:lnTo>
                    <a:pt x="1638" y="60"/>
                  </a:lnTo>
                  <a:lnTo>
                    <a:pt x="1519" y="31"/>
                  </a:lnTo>
                  <a:lnTo>
                    <a:pt x="1400"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41"/>
            <p:cNvSpPr/>
            <p:nvPr/>
          </p:nvSpPr>
          <p:spPr>
            <a:xfrm rot="-5400000">
              <a:off x="1580336" y="2671606"/>
              <a:ext cx="167894" cy="167894"/>
            </a:xfrm>
            <a:custGeom>
              <a:avLst/>
              <a:gdLst/>
              <a:ahLst/>
              <a:cxnLst/>
              <a:rect l="l" t="t" r="r" b="b"/>
              <a:pathLst>
                <a:path w="6968" h="6968" extrusionOk="0">
                  <a:moveTo>
                    <a:pt x="3484" y="0"/>
                  </a:moveTo>
                  <a:lnTo>
                    <a:pt x="3305" y="15"/>
                  </a:lnTo>
                  <a:lnTo>
                    <a:pt x="3127" y="30"/>
                  </a:lnTo>
                  <a:lnTo>
                    <a:pt x="2784" y="75"/>
                  </a:lnTo>
                  <a:lnTo>
                    <a:pt x="2457" y="164"/>
                  </a:lnTo>
                  <a:lnTo>
                    <a:pt x="2129" y="283"/>
                  </a:lnTo>
                  <a:lnTo>
                    <a:pt x="1831" y="432"/>
                  </a:lnTo>
                  <a:lnTo>
                    <a:pt x="1534" y="596"/>
                  </a:lnTo>
                  <a:lnTo>
                    <a:pt x="1266" y="804"/>
                  </a:lnTo>
                  <a:lnTo>
                    <a:pt x="1028" y="1028"/>
                  </a:lnTo>
                  <a:lnTo>
                    <a:pt x="789" y="1266"/>
                  </a:lnTo>
                  <a:lnTo>
                    <a:pt x="596" y="1534"/>
                  </a:lnTo>
                  <a:lnTo>
                    <a:pt x="417" y="1832"/>
                  </a:lnTo>
                  <a:lnTo>
                    <a:pt x="268" y="2129"/>
                  </a:lnTo>
                  <a:lnTo>
                    <a:pt x="164" y="2457"/>
                  </a:lnTo>
                  <a:lnTo>
                    <a:pt x="75" y="2784"/>
                  </a:lnTo>
                  <a:lnTo>
                    <a:pt x="15" y="3127"/>
                  </a:lnTo>
                  <a:lnTo>
                    <a:pt x="0" y="3305"/>
                  </a:lnTo>
                  <a:lnTo>
                    <a:pt x="0" y="3484"/>
                  </a:lnTo>
                  <a:lnTo>
                    <a:pt x="0" y="3663"/>
                  </a:lnTo>
                  <a:lnTo>
                    <a:pt x="15" y="3841"/>
                  </a:lnTo>
                  <a:lnTo>
                    <a:pt x="75" y="4199"/>
                  </a:lnTo>
                  <a:lnTo>
                    <a:pt x="164" y="4526"/>
                  </a:lnTo>
                  <a:lnTo>
                    <a:pt x="268" y="4839"/>
                  </a:lnTo>
                  <a:lnTo>
                    <a:pt x="417" y="5151"/>
                  </a:lnTo>
                  <a:lnTo>
                    <a:pt x="596" y="5434"/>
                  </a:lnTo>
                  <a:lnTo>
                    <a:pt x="789" y="5702"/>
                  </a:lnTo>
                  <a:lnTo>
                    <a:pt x="1028" y="5955"/>
                  </a:lnTo>
                  <a:lnTo>
                    <a:pt x="1266" y="6179"/>
                  </a:lnTo>
                  <a:lnTo>
                    <a:pt x="1534" y="6372"/>
                  </a:lnTo>
                  <a:lnTo>
                    <a:pt x="1831" y="6551"/>
                  </a:lnTo>
                  <a:lnTo>
                    <a:pt x="2129" y="6700"/>
                  </a:lnTo>
                  <a:lnTo>
                    <a:pt x="2457" y="6819"/>
                  </a:lnTo>
                  <a:lnTo>
                    <a:pt x="2784" y="6908"/>
                  </a:lnTo>
                  <a:lnTo>
                    <a:pt x="3127" y="6953"/>
                  </a:lnTo>
                  <a:lnTo>
                    <a:pt x="3305" y="6968"/>
                  </a:lnTo>
                  <a:lnTo>
                    <a:pt x="3663" y="6968"/>
                  </a:lnTo>
                  <a:lnTo>
                    <a:pt x="3841" y="6953"/>
                  </a:lnTo>
                  <a:lnTo>
                    <a:pt x="4184" y="6908"/>
                  </a:lnTo>
                  <a:lnTo>
                    <a:pt x="4526" y="6819"/>
                  </a:lnTo>
                  <a:lnTo>
                    <a:pt x="4839" y="6700"/>
                  </a:lnTo>
                  <a:lnTo>
                    <a:pt x="5151" y="6551"/>
                  </a:lnTo>
                  <a:lnTo>
                    <a:pt x="5434" y="6372"/>
                  </a:lnTo>
                  <a:lnTo>
                    <a:pt x="5702" y="6179"/>
                  </a:lnTo>
                  <a:lnTo>
                    <a:pt x="5955" y="5955"/>
                  </a:lnTo>
                  <a:lnTo>
                    <a:pt x="6178" y="5702"/>
                  </a:lnTo>
                  <a:lnTo>
                    <a:pt x="6372" y="5434"/>
                  </a:lnTo>
                  <a:lnTo>
                    <a:pt x="6551" y="5151"/>
                  </a:lnTo>
                  <a:lnTo>
                    <a:pt x="6700" y="4839"/>
                  </a:lnTo>
                  <a:lnTo>
                    <a:pt x="6819" y="4526"/>
                  </a:lnTo>
                  <a:lnTo>
                    <a:pt x="6893" y="4199"/>
                  </a:lnTo>
                  <a:lnTo>
                    <a:pt x="6953" y="3841"/>
                  </a:lnTo>
                  <a:lnTo>
                    <a:pt x="6967" y="3663"/>
                  </a:lnTo>
                  <a:lnTo>
                    <a:pt x="6967" y="3484"/>
                  </a:lnTo>
                  <a:lnTo>
                    <a:pt x="6967" y="3305"/>
                  </a:lnTo>
                  <a:lnTo>
                    <a:pt x="6953" y="3127"/>
                  </a:lnTo>
                  <a:lnTo>
                    <a:pt x="6893" y="2784"/>
                  </a:lnTo>
                  <a:lnTo>
                    <a:pt x="6819" y="2457"/>
                  </a:lnTo>
                  <a:lnTo>
                    <a:pt x="6700" y="2129"/>
                  </a:lnTo>
                  <a:lnTo>
                    <a:pt x="6551" y="1832"/>
                  </a:lnTo>
                  <a:lnTo>
                    <a:pt x="6372" y="1534"/>
                  </a:lnTo>
                  <a:lnTo>
                    <a:pt x="6178" y="1266"/>
                  </a:lnTo>
                  <a:lnTo>
                    <a:pt x="5955" y="1028"/>
                  </a:lnTo>
                  <a:lnTo>
                    <a:pt x="5702" y="804"/>
                  </a:lnTo>
                  <a:lnTo>
                    <a:pt x="5434" y="596"/>
                  </a:lnTo>
                  <a:lnTo>
                    <a:pt x="5151" y="432"/>
                  </a:lnTo>
                  <a:lnTo>
                    <a:pt x="4839" y="283"/>
                  </a:lnTo>
                  <a:lnTo>
                    <a:pt x="4526" y="164"/>
                  </a:lnTo>
                  <a:lnTo>
                    <a:pt x="4184" y="75"/>
                  </a:lnTo>
                  <a:lnTo>
                    <a:pt x="3841" y="30"/>
                  </a:lnTo>
                  <a:lnTo>
                    <a:pt x="3663" y="15"/>
                  </a:lnTo>
                  <a:lnTo>
                    <a:pt x="3484" y="0"/>
                  </a:lnTo>
                  <a:close/>
                </a:path>
              </a:pathLst>
            </a:custGeom>
            <a:solidFill>
              <a:srgbClr val="C3CC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41"/>
            <p:cNvSpPr/>
            <p:nvPr/>
          </p:nvSpPr>
          <p:spPr>
            <a:xfrm rot="-5400000">
              <a:off x="2145291" y="3999867"/>
              <a:ext cx="39492" cy="39492"/>
            </a:xfrm>
            <a:custGeom>
              <a:avLst/>
              <a:gdLst/>
              <a:ahLst/>
              <a:cxnLst/>
              <a:rect l="l" t="t" r="r" b="b"/>
              <a:pathLst>
                <a:path w="1639" h="1639" extrusionOk="0">
                  <a:moveTo>
                    <a:pt x="819" y="1"/>
                  </a:moveTo>
                  <a:lnTo>
                    <a:pt x="656" y="15"/>
                  </a:lnTo>
                  <a:lnTo>
                    <a:pt x="507" y="75"/>
                  </a:lnTo>
                  <a:lnTo>
                    <a:pt x="373" y="149"/>
                  </a:lnTo>
                  <a:lnTo>
                    <a:pt x="239" y="239"/>
                  </a:lnTo>
                  <a:lnTo>
                    <a:pt x="149" y="358"/>
                  </a:lnTo>
                  <a:lnTo>
                    <a:pt x="75" y="507"/>
                  </a:lnTo>
                  <a:lnTo>
                    <a:pt x="15" y="656"/>
                  </a:lnTo>
                  <a:lnTo>
                    <a:pt x="1" y="819"/>
                  </a:lnTo>
                  <a:lnTo>
                    <a:pt x="15" y="983"/>
                  </a:lnTo>
                  <a:lnTo>
                    <a:pt x="75" y="1147"/>
                  </a:lnTo>
                  <a:lnTo>
                    <a:pt x="149" y="1281"/>
                  </a:lnTo>
                  <a:lnTo>
                    <a:pt x="239" y="1400"/>
                  </a:lnTo>
                  <a:lnTo>
                    <a:pt x="373" y="1504"/>
                  </a:lnTo>
                  <a:lnTo>
                    <a:pt x="507" y="1579"/>
                  </a:lnTo>
                  <a:lnTo>
                    <a:pt x="656" y="1623"/>
                  </a:lnTo>
                  <a:lnTo>
                    <a:pt x="819" y="1638"/>
                  </a:lnTo>
                  <a:lnTo>
                    <a:pt x="983" y="1623"/>
                  </a:lnTo>
                  <a:lnTo>
                    <a:pt x="1147" y="1579"/>
                  </a:lnTo>
                  <a:lnTo>
                    <a:pt x="1281" y="1504"/>
                  </a:lnTo>
                  <a:lnTo>
                    <a:pt x="1400" y="1400"/>
                  </a:lnTo>
                  <a:lnTo>
                    <a:pt x="1504" y="1281"/>
                  </a:lnTo>
                  <a:lnTo>
                    <a:pt x="1579" y="1147"/>
                  </a:lnTo>
                  <a:lnTo>
                    <a:pt x="1623" y="983"/>
                  </a:lnTo>
                  <a:lnTo>
                    <a:pt x="1638" y="819"/>
                  </a:lnTo>
                  <a:lnTo>
                    <a:pt x="1623" y="656"/>
                  </a:lnTo>
                  <a:lnTo>
                    <a:pt x="1579" y="507"/>
                  </a:lnTo>
                  <a:lnTo>
                    <a:pt x="1504" y="358"/>
                  </a:lnTo>
                  <a:lnTo>
                    <a:pt x="1400" y="239"/>
                  </a:lnTo>
                  <a:lnTo>
                    <a:pt x="1281" y="149"/>
                  </a:lnTo>
                  <a:lnTo>
                    <a:pt x="1147" y="75"/>
                  </a:lnTo>
                  <a:lnTo>
                    <a:pt x="983" y="15"/>
                  </a:lnTo>
                  <a:lnTo>
                    <a:pt x="8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41"/>
            <p:cNvSpPr/>
            <p:nvPr/>
          </p:nvSpPr>
          <p:spPr>
            <a:xfrm rot="-5400000">
              <a:off x="1766144" y="4408434"/>
              <a:ext cx="52744" cy="52768"/>
            </a:xfrm>
            <a:custGeom>
              <a:avLst/>
              <a:gdLst/>
              <a:ahLst/>
              <a:cxnLst/>
              <a:rect l="l" t="t" r="r" b="b"/>
              <a:pathLst>
                <a:path w="2189" h="2190" extrusionOk="0">
                  <a:moveTo>
                    <a:pt x="1102" y="1"/>
                  </a:moveTo>
                  <a:lnTo>
                    <a:pt x="983" y="16"/>
                  </a:lnTo>
                  <a:lnTo>
                    <a:pt x="879" y="31"/>
                  </a:lnTo>
                  <a:lnTo>
                    <a:pt x="775" y="60"/>
                  </a:lnTo>
                  <a:lnTo>
                    <a:pt x="670" y="90"/>
                  </a:lnTo>
                  <a:lnTo>
                    <a:pt x="581" y="135"/>
                  </a:lnTo>
                  <a:lnTo>
                    <a:pt x="492" y="194"/>
                  </a:lnTo>
                  <a:lnTo>
                    <a:pt x="402" y="254"/>
                  </a:lnTo>
                  <a:lnTo>
                    <a:pt x="328" y="328"/>
                  </a:lnTo>
                  <a:lnTo>
                    <a:pt x="254" y="403"/>
                  </a:lnTo>
                  <a:lnTo>
                    <a:pt x="194" y="492"/>
                  </a:lnTo>
                  <a:lnTo>
                    <a:pt x="134" y="582"/>
                  </a:lnTo>
                  <a:lnTo>
                    <a:pt x="90" y="671"/>
                  </a:lnTo>
                  <a:lnTo>
                    <a:pt x="60" y="775"/>
                  </a:lnTo>
                  <a:lnTo>
                    <a:pt x="30" y="879"/>
                  </a:lnTo>
                  <a:lnTo>
                    <a:pt x="15" y="983"/>
                  </a:lnTo>
                  <a:lnTo>
                    <a:pt x="0" y="1103"/>
                  </a:lnTo>
                  <a:lnTo>
                    <a:pt x="15" y="1207"/>
                  </a:lnTo>
                  <a:lnTo>
                    <a:pt x="30" y="1326"/>
                  </a:lnTo>
                  <a:lnTo>
                    <a:pt x="60" y="1430"/>
                  </a:lnTo>
                  <a:lnTo>
                    <a:pt x="90" y="1519"/>
                  </a:lnTo>
                  <a:lnTo>
                    <a:pt x="134" y="1624"/>
                  </a:lnTo>
                  <a:lnTo>
                    <a:pt x="194" y="1713"/>
                  </a:lnTo>
                  <a:lnTo>
                    <a:pt x="254" y="1802"/>
                  </a:lnTo>
                  <a:lnTo>
                    <a:pt x="328" y="1877"/>
                  </a:lnTo>
                  <a:lnTo>
                    <a:pt x="402" y="1936"/>
                  </a:lnTo>
                  <a:lnTo>
                    <a:pt x="492" y="2011"/>
                  </a:lnTo>
                  <a:lnTo>
                    <a:pt x="581" y="2055"/>
                  </a:lnTo>
                  <a:lnTo>
                    <a:pt x="670" y="2100"/>
                  </a:lnTo>
                  <a:lnTo>
                    <a:pt x="775" y="2145"/>
                  </a:lnTo>
                  <a:lnTo>
                    <a:pt x="879" y="2174"/>
                  </a:lnTo>
                  <a:lnTo>
                    <a:pt x="983" y="2189"/>
                  </a:lnTo>
                  <a:lnTo>
                    <a:pt x="1206" y="2189"/>
                  </a:lnTo>
                  <a:lnTo>
                    <a:pt x="1325" y="2174"/>
                  </a:lnTo>
                  <a:lnTo>
                    <a:pt x="1430" y="2145"/>
                  </a:lnTo>
                  <a:lnTo>
                    <a:pt x="1519" y="2100"/>
                  </a:lnTo>
                  <a:lnTo>
                    <a:pt x="1623" y="2055"/>
                  </a:lnTo>
                  <a:lnTo>
                    <a:pt x="1712" y="2011"/>
                  </a:lnTo>
                  <a:lnTo>
                    <a:pt x="1787" y="1936"/>
                  </a:lnTo>
                  <a:lnTo>
                    <a:pt x="1876" y="1877"/>
                  </a:lnTo>
                  <a:lnTo>
                    <a:pt x="1936" y="1802"/>
                  </a:lnTo>
                  <a:lnTo>
                    <a:pt x="2010" y="1713"/>
                  </a:lnTo>
                  <a:lnTo>
                    <a:pt x="2055" y="1624"/>
                  </a:lnTo>
                  <a:lnTo>
                    <a:pt x="2100" y="1519"/>
                  </a:lnTo>
                  <a:lnTo>
                    <a:pt x="2144" y="1430"/>
                  </a:lnTo>
                  <a:lnTo>
                    <a:pt x="2174" y="1326"/>
                  </a:lnTo>
                  <a:lnTo>
                    <a:pt x="2189" y="1207"/>
                  </a:lnTo>
                  <a:lnTo>
                    <a:pt x="2189" y="1103"/>
                  </a:lnTo>
                  <a:lnTo>
                    <a:pt x="2189" y="983"/>
                  </a:lnTo>
                  <a:lnTo>
                    <a:pt x="2174" y="879"/>
                  </a:lnTo>
                  <a:lnTo>
                    <a:pt x="2144" y="775"/>
                  </a:lnTo>
                  <a:lnTo>
                    <a:pt x="2100" y="671"/>
                  </a:lnTo>
                  <a:lnTo>
                    <a:pt x="2055" y="582"/>
                  </a:lnTo>
                  <a:lnTo>
                    <a:pt x="2010" y="492"/>
                  </a:lnTo>
                  <a:lnTo>
                    <a:pt x="1936" y="403"/>
                  </a:lnTo>
                  <a:lnTo>
                    <a:pt x="1876" y="328"/>
                  </a:lnTo>
                  <a:lnTo>
                    <a:pt x="1787" y="254"/>
                  </a:lnTo>
                  <a:lnTo>
                    <a:pt x="1712" y="194"/>
                  </a:lnTo>
                  <a:lnTo>
                    <a:pt x="1623" y="135"/>
                  </a:lnTo>
                  <a:lnTo>
                    <a:pt x="1519" y="90"/>
                  </a:lnTo>
                  <a:lnTo>
                    <a:pt x="1430" y="60"/>
                  </a:lnTo>
                  <a:lnTo>
                    <a:pt x="1325" y="31"/>
                  </a:lnTo>
                  <a:lnTo>
                    <a:pt x="1206" y="16"/>
                  </a:lnTo>
                  <a:lnTo>
                    <a:pt x="1102" y="1"/>
                  </a:lnTo>
                  <a:close/>
                </a:path>
              </a:pathLst>
            </a:cu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41"/>
            <p:cNvSpPr/>
            <p:nvPr/>
          </p:nvSpPr>
          <p:spPr>
            <a:xfrm rot="-5400000">
              <a:off x="1137506" y="4359473"/>
              <a:ext cx="52407" cy="52768"/>
            </a:xfrm>
            <a:custGeom>
              <a:avLst/>
              <a:gdLst/>
              <a:ahLst/>
              <a:cxnLst/>
              <a:rect l="l" t="t" r="r" b="b"/>
              <a:pathLst>
                <a:path w="2175" h="2190" extrusionOk="0">
                  <a:moveTo>
                    <a:pt x="969" y="1"/>
                  </a:moveTo>
                  <a:lnTo>
                    <a:pt x="864" y="31"/>
                  </a:lnTo>
                  <a:lnTo>
                    <a:pt x="760" y="46"/>
                  </a:lnTo>
                  <a:lnTo>
                    <a:pt x="656" y="90"/>
                  </a:lnTo>
                  <a:lnTo>
                    <a:pt x="567" y="135"/>
                  </a:lnTo>
                  <a:lnTo>
                    <a:pt x="477" y="194"/>
                  </a:lnTo>
                  <a:lnTo>
                    <a:pt x="388" y="254"/>
                  </a:lnTo>
                  <a:lnTo>
                    <a:pt x="314" y="328"/>
                  </a:lnTo>
                  <a:lnTo>
                    <a:pt x="239" y="403"/>
                  </a:lnTo>
                  <a:lnTo>
                    <a:pt x="180" y="477"/>
                  </a:lnTo>
                  <a:lnTo>
                    <a:pt x="120" y="567"/>
                  </a:lnTo>
                  <a:lnTo>
                    <a:pt x="75" y="671"/>
                  </a:lnTo>
                  <a:lnTo>
                    <a:pt x="46" y="775"/>
                  </a:lnTo>
                  <a:lnTo>
                    <a:pt x="16" y="879"/>
                  </a:lnTo>
                  <a:lnTo>
                    <a:pt x="1" y="983"/>
                  </a:lnTo>
                  <a:lnTo>
                    <a:pt x="1" y="1088"/>
                  </a:lnTo>
                  <a:lnTo>
                    <a:pt x="1" y="1207"/>
                  </a:lnTo>
                  <a:lnTo>
                    <a:pt x="16" y="1311"/>
                  </a:lnTo>
                  <a:lnTo>
                    <a:pt x="46" y="1415"/>
                  </a:lnTo>
                  <a:lnTo>
                    <a:pt x="75" y="1519"/>
                  </a:lnTo>
                  <a:lnTo>
                    <a:pt x="120" y="1609"/>
                  </a:lnTo>
                  <a:lnTo>
                    <a:pt x="180" y="1713"/>
                  </a:lnTo>
                  <a:lnTo>
                    <a:pt x="239" y="1787"/>
                  </a:lnTo>
                  <a:lnTo>
                    <a:pt x="314" y="1862"/>
                  </a:lnTo>
                  <a:lnTo>
                    <a:pt x="388" y="1936"/>
                  </a:lnTo>
                  <a:lnTo>
                    <a:pt x="477" y="1996"/>
                  </a:lnTo>
                  <a:lnTo>
                    <a:pt x="567" y="2055"/>
                  </a:lnTo>
                  <a:lnTo>
                    <a:pt x="656" y="2100"/>
                  </a:lnTo>
                  <a:lnTo>
                    <a:pt x="760" y="2145"/>
                  </a:lnTo>
                  <a:lnTo>
                    <a:pt x="864" y="2160"/>
                  </a:lnTo>
                  <a:lnTo>
                    <a:pt x="969" y="2189"/>
                  </a:lnTo>
                  <a:lnTo>
                    <a:pt x="1192" y="2189"/>
                  </a:lnTo>
                  <a:lnTo>
                    <a:pt x="1311" y="2160"/>
                  </a:lnTo>
                  <a:lnTo>
                    <a:pt x="1415" y="2145"/>
                  </a:lnTo>
                  <a:lnTo>
                    <a:pt x="1519" y="2100"/>
                  </a:lnTo>
                  <a:lnTo>
                    <a:pt x="1609" y="2055"/>
                  </a:lnTo>
                  <a:lnTo>
                    <a:pt x="1698" y="1996"/>
                  </a:lnTo>
                  <a:lnTo>
                    <a:pt x="1787" y="1936"/>
                  </a:lnTo>
                  <a:lnTo>
                    <a:pt x="1862" y="1862"/>
                  </a:lnTo>
                  <a:lnTo>
                    <a:pt x="1936" y="1787"/>
                  </a:lnTo>
                  <a:lnTo>
                    <a:pt x="1996" y="1713"/>
                  </a:lnTo>
                  <a:lnTo>
                    <a:pt x="2055" y="1609"/>
                  </a:lnTo>
                  <a:lnTo>
                    <a:pt x="2100" y="1519"/>
                  </a:lnTo>
                  <a:lnTo>
                    <a:pt x="2130" y="1415"/>
                  </a:lnTo>
                  <a:lnTo>
                    <a:pt x="2160" y="1311"/>
                  </a:lnTo>
                  <a:lnTo>
                    <a:pt x="2174" y="1207"/>
                  </a:lnTo>
                  <a:lnTo>
                    <a:pt x="2174" y="1088"/>
                  </a:lnTo>
                  <a:lnTo>
                    <a:pt x="2174" y="983"/>
                  </a:lnTo>
                  <a:lnTo>
                    <a:pt x="2160" y="879"/>
                  </a:lnTo>
                  <a:lnTo>
                    <a:pt x="2130" y="775"/>
                  </a:lnTo>
                  <a:lnTo>
                    <a:pt x="2100" y="671"/>
                  </a:lnTo>
                  <a:lnTo>
                    <a:pt x="2055" y="567"/>
                  </a:lnTo>
                  <a:lnTo>
                    <a:pt x="1996" y="477"/>
                  </a:lnTo>
                  <a:lnTo>
                    <a:pt x="1936" y="403"/>
                  </a:lnTo>
                  <a:lnTo>
                    <a:pt x="1862" y="328"/>
                  </a:lnTo>
                  <a:lnTo>
                    <a:pt x="1787" y="254"/>
                  </a:lnTo>
                  <a:lnTo>
                    <a:pt x="1698" y="194"/>
                  </a:lnTo>
                  <a:lnTo>
                    <a:pt x="1609" y="135"/>
                  </a:lnTo>
                  <a:lnTo>
                    <a:pt x="1519" y="90"/>
                  </a:lnTo>
                  <a:lnTo>
                    <a:pt x="1415" y="46"/>
                  </a:lnTo>
                  <a:lnTo>
                    <a:pt x="1311" y="31"/>
                  </a:lnTo>
                  <a:lnTo>
                    <a:pt x="1192" y="1"/>
                  </a:lnTo>
                  <a:close/>
                </a:path>
              </a:pathLst>
            </a:custGeom>
            <a:solidFill>
              <a:srgbClr val="D494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41"/>
            <p:cNvSpPr/>
            <p:nvPr/>
          </p:nvSpPr>
          <p:spPr>
            <a:xfrm rot="-5400000">
              <a:off x="332408" y="3509895"/>
              <a:ext cx="458070" cy="1196293"/>
            </a:xfrm>
            <a:custGeom>
              <a:avLst/>
              <a:gdLst/>
              <a:ahLst/>
              <a:cxnLst/>
              <a:rect l="l" t="t" r="r" b="b"/>
              <a:pathLst>
                <a:path w="19011" h="49649" extrusionOk="0">
                  <a:moveTo>
                    <a:pt x="13116" y="1"/>
                  </a:moveTo>
                  <a:lnTo>
                    <a:pt x="9722" y="135"/>
                  </a:lnTo>
                  <a:lnTo>
                    <a:pt x="6298" y="1"/>
                  </a:lnTo>
                  <a:lnTo>
                    <a:pt x="6298" y="1"/>
                  </a:lnTo>
                  <a:lnTo>
                    <a:pt x="6580" y="2502"/>
                  </a:lnTo>
                  <a:lnTo>
                    <a:pt x="6878" y="5152"/>
                  </a:lnTo>
                  <a:lnTo>
                    <a:pt x="7206" y="8322"/>
                  </a:lnTo>
                  <a:lnTo>
                    <a:pt x="7533" y="11687"/>
                  </a:lnTo>
                  <a:lnTo>
                    <a:pt x="7682" y="13339"/>
                  </a:lnTo>
                  <a:lnTo>
                    <a:pt x="7816" y="14932"/>
                  </a:lnTo>
                  <a:lnTo>
                    <a:pt x="7935" y="16406"/>
                  </a:lnTo>
                  <a:lnTo>
                    <a:pt x="8024" y="17746"/>
                  </a:lnTo>
                  <a:lnTo>
                    <a:pt x="8084" y="18892"/>
                  </a:lnTo>
                  <a:lnTo>
                    <a:pt x="8099" y="19800"/>
                  </a:lnTo>
                  <a:lnTo>
                    <a:pt x="8099" y="20470"/>
                  </a:lnTo>
                  <a:lnTo>
                    <a:pt x="8054" y="21125"/>
                  </a:lnTo>
                  <a:lnTo>
                    <a:pt x="7995" y="21765"/>
                  </a:lnTo>
                  <a:lnTo>
                    <a:pt x="7920" y="22376"/>
                  </a:lnTo>
                  <a:lnTo>
                    <a:pt x="7816" y="22971"/>
                  </a:lnTo>
                  <a:lnTo>
                    <a:pt x="7697" y="23537"/>
                  </a:lnTo>
                  <a:lnTo>
                    <a:pt x="7563" y="24103"/>
                  </a:lnTo>
                  <a:lnTo>
                    <a:pt x="7414" y="24639"/>
                  </a:lnTo>
                  <a:lnTo>
                    <a:pt x="7235" y="25175"/>
                  </a:lnTo>
                  <a:lnTo>
                    <a:pt x="7057" y="25681"/>
                  </a:lnTo>
                  <a:lnTo>
                    <a:pt x="6863" y="26187"/>
                  </a:lnTo>
                  <a:lnTo>
                    <a:pt x="6655" y="26663"/>
                  </a:lnTo>
                  <a:lnTo>
                    <a:pt x="6431" y="27140"/>
                  </a:lnTo>
                  <a:lnTo>
                    <a:pt x="6208" y="27601"/>
                  </a:lnTo>
                  <a:lnTo>
                    <a:pt x="5970" y="28048"/>
                  </a:lnTo>
                  <a:lnTo>
                    <a:pt x="5717" y="28480"/>
                  </a:lnTo>
                  <a:lnTo>
                    <a:pt x="5464" y="28911"/>
                  </a:lnTo>
                  <a:lnTo>
                    <a:pt x="5211" y="29328"/>
                  </a:lnTo>
                  <a:lnTo>
                    <a:pt x="4690" y="30147"/>
                  </a:lnTo>
                  <a:lnTo>
                    <a:pt x="4169" y="30936"/>
                  </a:lnTo>
                  <a:lnTo>
                    <a:pt x="3648" y="31695"/>
                  </a:lnTo>
                  <a:lnTo>
                    <a:pt x="3141" y="32454"/>
                  </a:lnTo>
                  <a:lnTo>
                    <a:pt x="2650" y="33199"/>
                  </a:lnTo>
                  <a:lnTo>
                    <a:pt x="2204" y="33943"/>
                  </a:lnTo>
                  <a:lnTo>
                    <a:pt x="1995" y="34300"/>
                  </a:lnTo>
                  <a:lnTo>
                    <a:pt x="1802" y="34673"/>
                  </a:lnTo>
                  <a:lnTo>
                    <a:pt x="1593" y="34970"/>
                  </a:lnTo>
                  <a:lnTo>
                    <a:pt x="1400" y="35283"/>
                  </a:lnTo>
                  <a:lnTo>
                    <a:pt x="1206" y="35596"/>
                  </a:lnTo>
                  <a:lnTo>
                    <a:pt x="1042" y="35908"/>
                  </a:lnTo>
                  <a:lnTo>
                    <a:pt x="879" y="36236"/>
                  </a:lnTo>
                  <a:lnTo>
                    <a:pt x="730" y="36578"/>
                  </a:lnTo>
                  <a:lnTo>
                    <a:pt x="596" y="36920"/>
                  </a:lnTo>
                  <a:lnTo>
                    <a:pt x="477" y="37263"/>
                  </a:lnTo>
                  <a:lnTo>
                    <a:pt x="373" y="37620"/>
                  </a:lnTo>
                  <a:lnTo>
                    <a:pt x="268" y="37977"/>
                  </a:lnTo>
                  <a:lnTo>
                    <a:pt x="194" y="38335"/>
                  </a:lnTo>
                  <a:lnTo>
                    <a:pt x="119" y="38707"/>
                  </a:lnTo>
                  <a:lnTo>
                    <a:pt x="75" y="39079"/>
                  </a:lnTo>
                  <a:lnTo>
                    <a:pt x="30" y="39466"/>
                  </a:lnTo>
                  <a:lnTo>
                    <a:pt x="15" y="39838"/>
                  </a:lnTo>
                  <a:lnTo>
                    <a:pt x="0" y="40225"/>
                  </a:lnTo>
                  <a:lnTo>
                    <a:pt x="15" y="40687"/>
                  </a:lnTo>
                  <a:lnTo>
                    <a:pt x="45" y="41119"/>
                  </a:lnTo>
                  <a:lnTo>
                    <a:pt x="90" y="41565"/>
                  </a:lnTo>
                  <a:lnTo>
                    <a:pt x="164" y="41997"/>
                  </a:lnTo>
                  <a:lnTo>
                    <a:pt x="253" y="42429"/>
                  </a:lnTo>
                  <a:lnTo>
                    <a:pt x="358" y="42846"/>
                  </a:lnTo>
                  <a:lnTo>
                    <a:pt x="492" y="43247"/>
                  </a:lnTo>
                  <a:lnTo>
                    <a:pt x="640" y="43649"/>
                  </a:lnTo>
                  <a:lnTo>
                    <a:pt x="804" y="44051"/>
                  </a:lnTo>
                  <a:lnTo>
                    <a:pt x="983" y="44424"/>
                  </a:lnTo>
                  <a:lnTo>
                    <a:pt x="1176" y="44811"/>
                  </a:lnTo>
                  <a:lnTo>
                    <a:pt x="1385" y="45168"/>
                  </a:lnTo>
                  <a:lnTo>
                    <a:pt x="1608" y="45525"/>
                  </a:lnTo>
                  <a:lnTo>
                    <a:pt x="1861" y="45868"/>
                  </a:lnTo>
                  <a:lnTo>
                    <a:pt x="2114" y="46195"/>
                  </a:lnTo>
                  <a:lnTo>
                    <a:pt x="2382" y="46523"/>
                  </a:lnTo>
                  <a:lnTo>
                    <a:pt x="2665" y="46835"/>
                  </a:lnTo>
                  <a:lnTo>
                    <a:pt x="2963" y="47118"/>
                  </a:lnTo>
                  <a:lnTo>
                    <a:pt x="3275" y="47401"/>
                  </a:lnTo>
                  <a:lnTo>
                    <a:pt x="3603" y="47669"/>
                  </a:lnTo>
                  <a:lnTo>
                    <a:pt x="3930" y="47922"/>
                  </a:lnTo>
                  <a:lnTo>
                    <a:pt x="4273" y="48160"/>
                  </a:lnTo>
                  <a:lnTo>
                    <a:pt x="4630" y="48384"/>
                  </a:lnTo>
                  <a:lnTo>
                    <a:pt x="5002" y="48592"/>
                  </a:lnTo>
                  <a:lnTo>
                    <a:pt x="5375" y="48785"/>
                  </a:lnTo>
                  <a:lnTo>
                    <a:pt x="5762" y="48964"/>
                  </a:lnTo>
                  <a:lnTo>
                    <a:pt x="6164" y="49128"/>
                  </a:lnTo>
                  <a:lnTo>
                    <a:pt x="6565" y="49262"/>
                  </a:lnTo>
                  <a:lnTo>
                    <a:pt x="6982" y="49396"/>
                  </a:lnTo>
                  <a:lnTo>
                    <a:pt x="7399" y="49500"/>
                  </a:lnTo>
                  <a:lnTo>
                    <a:pt x="7816" y="49589"/>
                  </a:lnTo>
                  <a:lnTo>
                    <a:pt x="8263" y="49649"/>
                  </a:lnTo>
                  <a:lnTo>
                    <a:pt x="8263" y="49649"/>
                  </a:lnTo>
                  <a:lnTo>
                    <a:pt x="8129" y="49202"/>
                  </a:lnTo>
                  <a:lnTo>
                    <a:pt x="7995" y="48785"/>
                  </a:lnTo>
                  <a:lnTo>
                    <a:pt x="7846" y="48369"/>
                  </a:lnTo>
                  <a:lnTo>
                    <a:pt x="7682" y="47967"/>
                  </a:lnTo>
                  <a:lnTo>
                    <a:pt x="7503" y="47595"/>
                  </a:lnTo>
                  <a:lnTo>
                    <a:pt x="7310" y="47222"/>
                  </a:lnTo>
                  <a:lnTo>
                    <a:pt x="7116" y="46865"/>
                  </a:lnTo>
                  <a:lnTo>
                    <a:pt x="6923" y="46508"/>
                  </a:lnTo>
                  <a:lnTo>
                    <a:pt x="6670" y="46404"/>
                  </a:lnTo>
                  <a:lnTo>
                    <a:pt x="6417" y="46284"/>
                  </a:lnTo>
                  <a:lnTo>
                    <a:pt x="6178" y="46165"/>
                  </a:lnTo>
                  <a:lnTo>
                    <a:pt x="5940" y="46031"/>
                  </a:lnTo>
                  <a:lnTo>
                    <a:pt x="5702" y="45897"/>
                  </a:lnTo>
                  <a:lnTo>
                    <a:pt x="5479" y="45749"/>
                  </a:lnTo>
                  <a:lnTo>
                    <a:pt x="5255" y="45585"/>
                  </a:lnTo>
                  <a:lnTo>
                    <a:pt x="5047" y="45421"/>
                  </a:lnTo>
                  <a:lnTo>
                    <a:pt x="4839" y="45257"/>
                  </a:lnTo>
                  <a:lnTo>
                    <a:pt x="4645" y="45079"/>
                  </a:lnTo>
                  <a:lnTo>
                    <a:pt x="4452" y="44885"/>
                  </a:lnTo>
                  <a:lnTo>
                    <a:pt x="4258" y="44692"/>
                  </a:lnTo>
                  <a:lnTo>
                    <a:pt x="4079" y="44498"/>
                  </a:lnTo>
                  <a:lnTo>
                    <a:pt x="3901" y="44290"/>
                  </a:lnTo>
                  <a:lnTo>
                    <a:pt x="3737" y="44066"/>
                  </a:lnTo>
                  <a:lnTo>
                    <a:pt x="3588" y="43858"/>
                  </a:lnTo>
                  <a:lnTo>
                    <a:pt x="3439" y="43635"/>
                  </a:lnTo>
                  <a:lnTo>
                    <a:pt x="3290" y="43396"/>
                  </a:lnTo>
                  <a:lnTo>
                    <a:pt x="3156" y="43158"/>
                  </a:lnTo>
                  <a:lnTo>
                    <a:pt x="3037" y="42920"/>
                  </a:lnTo>
                  <a:lnTo>
                    <a:pt x="2918" y="42667"/>
                  </a:lnTo>
                  <a:lnTo>
                    <a:pt x="2814" y="42429"/>
                  </a:lnTo>
                  <a:lnTo>
                    <a:pt x="2710" y="42161"/>
                  </a:lnTo>
                  <a:lnTo>
                    <a:pt x="2620" y="41908"/>
                  </a:lnTo>
                  <a:lnTo>
                    <a:pt x="2546" y="41640"/>
                  </a:lnTo>
                  <a:lnTo>
                    <a:pt x="2472" y="41372"/>
                  </a:lnTo>
                  <a:lnTo>
                    <a:pt x="2412" y="41104"/>
                  </a:lnTo>
                  <a:lnTo>
                    <a:pt x="2367" y="40821"/>
                  </a:lnTo>
                  <a:lnTo>
                    <a:pt x="2338" y="40538"/>
                  </a:lnTo>
                  <a:lnTo>
                    <a:pt x="2308" y="40255"/>
                  </a:lnTo>
                  <a:lnTo>
                    <a:pt x="2293" y="39972"/>
                  </a:lnTo>
                  <a:lnTo>
                    <a:pt x="2278" y="39689"/>
                  </a:lnTo>
                  <a:lnTo>
                    <a:pt x="2293" y="39302"/>
                  </a:lnTo>
                  <a:lnTo>
                    <a:pt x="2323" y="38930"/>
                  </a:lnTo>
                  <a:lnTo>
                    <a:pt x="2367" y="38558"/>
                  </a:lnTo>
                  <a:lnTo>
                    <a:pt x="2427" y="38201"/>
                  </a:lnTo>
                  <a:lnTo>
                    <a:pt x="2516" y="37843"/>
                  </a:lnTo>
                  <a:lnTo>
                    <a:pt x="2620" y="37501"/>
                  </a:lnTo>
                  <a:lnTo>
                    <a:pt x="2725" y="37159"/>
                  </a:lnTo>
                  <a:lnTo>
                    <a:pt x="2859" y="36816"/>
                  </a:lnTo>
                  <a:lnTo>
                    <a:pt x="3007" y="36504"/>
                  </a:lnTo>
                  <a:lnTo>
                    <a:pt x="3171" y="36176"/>
                  </a:lnTo>
                  <a:lnTo>
                    <a:pt x="3350" y="35878"/>
                  </a:lnTo>
                  <a:lnTo>
                    <a:pt x="3543" y="35581"/>
                  </a:lnTo>
                  <a:lnTo>
                    <a:pt x="3737" y="35283"/>
                  </a:lnTo>
                  <a:lnTo>
                    <a:pt x="3960" y="35015"/>
                  </a:lnTo>
                  <a:lnTo>
                    <a:pt x="4198" y="34747"/>
                  </a:lnTo>
                  <a:lnTo>
                    <a:pt x="4437" y="34479"/>
                  </a:lnTo>
                  <a:lnTo>
                    <a:pt x="4690" y="34241"/>
                  </a:lnTo>
                  <a:lnTo>
                    <a:pt x="4958" y="34018"/>
                  </a:lnTo>
                  <a:lnTo>
                    <a:pt x="5241" y="33794"/>
                  </a:lnTo>
                  <a:lnTo>
                    <a:pt x="5523" y="33586"/>
                  </a:lnTo>
                  <a:lnTo>
                    <a:pt x="5821" y="33392"/>
                  </a:lnTo>
                  <a:lnTo>
                    <a:pt x="6134" y="33214"/>
                  </a:lnTo>
                  <a:lnTo>
                    <a:pt x="6446" y="33065"/>
                  </a:lnTo>
                  <a:lnTo>
                    <a:pt x="6774" y="32916"/>
                  </a:lnTo>
                  <a:lnTo>
                    <a:pt x="7101" y="32782"/>
                  </a:lnTo>
                  <a:lnTo>
                    <a:pt x="7444" y="32663"/>
                  </a:lnTo>
                  <a:lnTo>
                    <a:pt x="7801" y="32559"/>
                  </a:lnTo>
                  <a:lnTo>
                    <a:pt x="8158" y="32484"/>
                  </a:lnTo>
                  <a:lnTo>
                    <a:pt x="8516" y="32425"/>
                  </a:lnTo>
                  <a:lnTo>
                    <a:pt x="8888" y="32365"/>
                  </a:lnTo>
                  <a:lnTo>
                    <a:pt x="9260" y="32350"/>
                  </a:lnTo>
                  <a:lnTo>
                    <a:pt x="9632" y="32335"/>
                  </a:lnTo>
                  <a:lnTo>
                    <a:pt x="10004" y="32350"/>
                  </a:lnTo>
                  <a:lnTo>
                    <a:pt x="10377" y="32365"/>
                  </a:lnTo>
                  <a:lnTo>
                    <a:pt x="10749" y="32425"/>
                  </a:lnTo>
                  <a:lnTo>
                    <a:pt x="11121" y="32484"/>
                  </a:lnTo>
                  <a:lnTo>
                    <a:pt x="11463" y="32559"/>
                  </a:lnTo>
                  <a:lnTo>
                    <a:pt x="11821" y="32663"/>
                  </a:lnTo>
                  <a:lnTo>
                    <a:pt x="12163" y="32782"/>
                  </a:lnTo>
                  <a:lnTo>
                    <a:pt x="12490" y="32916"/>
                  </a:lnTo>
                  <a:lnTo>
                    <a:pt x="12818" y="33065"/>
                  </a:lnTo>
                  <a:lnTo>
                    <a:pt x="13131" y="33214"/>
                  </a:lnTo>
                  <a:lnTo>
                    <a:pt x="13443" y="33392"/>
                  </a:lnTo>
                  <a:lnTo>
                    <a:pt x="13741" y="33586"/>
                  </a:lnTo>
                  <a:lnTo>
                    <a:pt x="14024" y="33794"/>
                  </a:lnTo>
                  <a:lnTo>
                    <a:pt x="14307" y="34018"/>
                  </a:lnTo>
                  <a:lnTo>
                    <a:pt x="14575" y="34241"/>
                  </a:lnTo>
                  <a:lnTo>
                    <a:pt x="14828" y="34479"/>
                  </a:lnTo>
                  <a:lnTo>
                    <a:pt x="15066" y="34747"/>
                  </a:lnTo>
                  <a:lnTo>
                    <a:pt x="15304" y="35015"/>
                  </a:lnTo>
                  <a:lnTo>
                    <a:pt x="15527" y="35283"/>
                  </a:lnTo>
                  <a:lnTo>
                    <a:pt x="15721" y="35581"/>
                  </a:lnTo>
                  <a:lnTo>
                    <a:pt x="15914" y="35878"/>
                  </a:lnTo>
                  <a:lnTo>
                    <a:pt x="16093" y="36176"/>
                  </a:lnTo>
                  <a:lnTo>
                    <a:pt x="16257" y="36504"/>
                  </a:lnTo>
                  <a:lnTo>
                    <a:pt x="16406" y="36816"/>
                  </a:lnTo>
                  <a:lnTo>
                    <a:pt x="16540" y="37159"/>
                  </a:lnTo>
                  <a:lnTo>
                    <a:pt x="16644" y="37501"/>
                  </a:lnTo>
                  <a:lnTo>
                    <a:pt x="16748" y="37843"/>
                  </a:lnTo>
                  <a:lnTo>
                    <a:pt x="16837" y="38201"/>
                  </a:lnTo>
                  <a:lnTo>
                    <a:pt x="16897" y="38558"/>
                  </a:lnTo>
                  <a:lnTo>
                    <a:pt x="16942" y="38930"/>
                  </a:lnTo>
                  <a:lnTo>
                    <a:pt x="16971" y="39302"/>
                  </a:lnTo>
                  <a:lnTo>
                    <a:pt x="16986" y="39689"/>
                  </a:lnTo>
                  <a:lnTo>
                    <a:pt x="16971" y="39987"/>
                  </a:lnTo>
                  <a:lnTo>
                    <a:pt x="16957" y="40285"/>
                  </a:lnTo>
                  <a:lnTo>
                    <a:pt x="16927" y="40568"/>
                  </a:lnTo>
                  <a:lnTo>
                    <a:pt x="16882" y="40866"/>
                  </a:lnTo>
                  <a:lnTo>
                    <a:pt x="16837" y="41148"/>
                  </a:lnTo>
                  <a:lnTo>
                    <a:pt x="16778" y="41431"/>
                  </a:lnTo>
                  <a:lnTo>
                    <a:pt x="16703" y="41714"/>
                  </a:lnTo>
                  <a:lnTo>
                    <a:pt x="16614" y="41982"/>
                  </a:lnTo>
                  <a:lnTo>
                    <a:pt x="16525" y="42250"/>
                  </a:lnTo>
                  <a:lnTo>
                    <a:pt x="16421" y="42518"/>
                  </a:lnTo>
                  <a:lnTo>
                    <a:pt x="16302" y="42771"/>
                  </a:lnTo>
                  <a:lnTo>
                    <a:pt x="16182" y="43024"/>
                  </a:lnTo>
                  <a:lnTo>
                    <a:pt x="16048" y="43277"/>
                  </a:lnTo>
                  <a:lnTo>
                    <a:pt x="15900" y="43515"/>
                  </a:lnTo>
                  <a:lnTo>
                    <a:pt x="15751" y="43754"/>
                  </a:lnTo>
                  <a:lnTo>
                    <a:pt x="15587" y="43992"/>
                  </a:lnTo>
                  <a:lnTo>
                    <a:pt x="15423" y="44215"/>
                  </a:lnTo>
                  <a:lnTo>
                    <a:pt x="15245" y="44424"/>
                  </a:lnTo>
                  <a:lnTo>
                    <a:pt x="15066" y="44632"/>
                  </a:lnTo>
                  <a:lnTo>
                    <a:pt x="14872" y="44840"/>
                  </a:lnTo>
                  <a:lnTo>
                    <a:pt x="14664" y="45034"/>
                  </a:lnTo>
                  <a:lnTo>
                    <a:pt x="14456" y="45227"/>
                  </a:lnTo>
                  <a:lnTo>
                    <a:pt x="14247" y="45406"/>
                  </a:lnTo>
                  <a:lnTo>
                    <a:pt x="14024" y="45570"/>
                  </a:lnTo>
                  <a:lnTo>
                    <a:pt x="13801" y="45734"/>
                  </a:lnTo>
                  <a:lnTo>
                    <a:pt x="13562" y="45897"/>
                  </a:lnTo>
                  <a:lnTo>
                    <a:pt x="13324" y="46031"/>
                  </a:lnTo>
                  <a:lnTo>
                    <a:pt x="13086" y="46180"/>
                  </a:lnTo>
                  <a:lnTo>
                    <a:pt x="12833" y="46299"/>
                  </a:lnTo>
                  <a:lnTo>
                    <a:pt x="12565" y="46418"/>
                  </a:lnTo>
                  <a:lnTo>
                    <a:pt x="12312" y="46523"/>
                  </a:lnTo>
                  <a:lnTo>
                    <a:pt x="12044" y="46627"/>
                  </a:lnTo>
                  <a:lnTo>
                    <a:pt x="11850" y="46969"/>
                  </a:lnTo>
                  <a:lnTo>
                    <a:pt x="11672" y="47312"/>
                  </a:lnTo>
                  <a:lnTo>
                    <a:pt x="11493" y="47669"/>
                  </a:lnTo>
                  <a:lnTo>
                    <a:pt x="11314" y="48041"/>
                  </a:lnTo>
                  <a:lnTo>
                    <a:pt x="11166" y="48413"/>
                  </a:lnTo>
                  <a:lnTo>
                    <a:pt x="11017" y="48815"/>
                  </a:lnTo>
                  <a:lnTo>
                    <a:pt x="10883" y="49217"/>
                  </a:lnTo>
                  <a:lnTo>
                    <a:pt x="10778" y="49649"/>
                  </a:lnTo>
                  <a:lnTo>
                    <a:pt x="11210" y="49574"/>
                  </a:lnTo>
                  <a:lnTo>
                    <a:pt x="11627" y="49500"/>
                  </a:lnTo>
                  <a:lnTo>
                    <a:pt x="12059" y="49381"/>
                  </a:lnTo>
                  <a:lnTo>
                    <a:pt x="12461" y="49262"/>
                  </a:lnTo>
                  <a:lnTo>
                    <a:pt x="12863" y="49128"/>
                  </a:lnTo>
                  <a:lnTo>
                    <a:pt x="13265" y="48964"/>
                  </a:lnTo>
                  <a:lnTo>
                    <a:pt x="13652" y="48785"/>
                  </a:lnTo>
                  <a:lnTo>
                    <a:pt x="14024" y="48592"/>
                  </a:lnTo>
                  <a:lnTo>
                    <a:pt x="14396" y="48384"/>
                  </a:lnTo>
                  <a:lnTo>
                    <a:pt x="14738" y="48160"/>
                  </a:lnTo>
                  <a:lnTo>
                    <a:pt x="15096" y="47922"/>
                  </a:lnTo>
                  <a:lnTo>
                    <a:pt x="15423" y="47669"/>
                  </a:lnTo>
                  <a:lnTo>
                    <a:pt x="15751" y="47401"/>
                  </a:lnTo>
                  <a:lnTo>
                    <a:pt x="16048" y="47118"/>
                  </a:lnTo>
                  <a:lnTo>
                    <a:pt x="16346" y="46820"/>
                  </a:lnTo>
                  <a:lnTo>
                    <a:pt x="16629" y="46508"/>
                  </a:lnTo>
                  <a:lnTo>
                    <a:pt x="16912" y="46195"/>
                  </a:lnTo>
                  <a:lnTo>
                    <a:pt x="17165" y="45868"/>
                  </a:lnTo>
                  <a:lnTo>
                    <a:pt x="17403" y="45525"/>
                  </a:lnTo>
                  <a:lnTo>
                    <a:pt x="17626" y="45168"/>
                  </a:lnTo>
                  <a:lnTo>
                    <a:pt x="17835" y="44796"/>
                  </a:lnTo>
                  <a:lnTo>
                    <a:pt x="18028" y="44424"/>
                  </a:lnTo>
                  <a:lnTo>
                    <a:pt x="18207" y="44037"/>
                  </a:lnTo>
                  <a:lnTo>
                    <a:pt x="18371" y="43649"/>
                  </a:lnTo>
                  <a:lnTo>
                    <a:pt x="18520" y="43247"/>
                  </a:lnTo>
                  <a:lnTo>
                    <a:pt x="18654" y="42831"/>
                  </a:lnTo>
                  <a:lnTo>
                    <a:pt x="18758" y="42414"/>
                  </a:lnTo>
                  <a:lnTo>
                    <a:pt x="18847" y="41997"/>
                  </a:lnTo>
                  <a:lnTo>
                    <a:pt x="18922" y="41565"/>
                  </a:lnTo>
                  <a:lnTo>
                    <a:pt x="18966" y="41119"/>
                  </a:lnTo>
                  <a:lnTo>
                    <a:pt x="18996" y="40687"/>
                  </a:lnTo>
                  <a:lnTo>
                    <a:pt x="19011" y="40225"/>
                  </a:lnTo>
                  <a:lnTo>
                    <a:pt x="18996" y="39883"/>
                  </a:lnTo>
                  <a:lnTo>
                    <a:pt x="18981" y="39526"/>
                  </a:lnTo>
                  <a:lnTo>
                    <a:pt x="18951" y="39183"/>
                  </a:lnTo>
                  <a:lnTo>
                    <a:pt x="18907" y="38841"/>
                  </a:lnTo>
                  <a:lnTo>
                    <a:pt x="18847" y="38513"/>
                  </a:lnTo>
                  <a:lnTo>
                    <a:pt x="18788" y="38186"/>
                  </a:lnTo>
                  <a:lnTo>
                    <a:pt x="18698" y="37843"/>
                  </a:lnTo>
                  <a:lnTo>
                    <a:pt x="18609" y="37531"/>
                  </a:lnTo>
                  <a:lnTo>
                    <a:pt x="18520" y="37025"/>
                  </a:lnTo>
                  <a:lnTo>
                    <a:pt x="18386" y="36533"/>
                  </a:lnTo>
                  <a:lnTo>
                    <a:pt x="18237" y="36057"/>
                  </a:lnTo>
                  <a:lnTo>
                    <a:pt x="18043" y="35596"/>
                  </a:lnTo>
                  <a:lnTo>
                    <a:pt x="17835" y="35119"/>
                  </a:lnTo>
                  <a:lnTo>
                    <a:pt x="17612" y="34658"/>
                  </a:lnTo>
                  <a:lnTo>
                    <a:pt x="17359" y="34211"/>
                  </a:lnTo>
                  <a:lnTo>
                    <a:pt x="17105" y="33750"/>
                  </a:lnTo>
                  <a:lnTo>
                    <a:pt x="16823" y="33303"/>
                  </a:lnTo>
                  <a:lnTo>
                    <a:pt x="16525" y="32841"/>
                  </a:lnTo>
                  <a:lnTo>
                    <a:pt x="15914" y="31918"/>
                  </a:lnTo>
                  <a:lnTo>
                    <a:pt x="15274" y="30981"/>
                  </a:lnTo>
                  <a:lnTo>
                    <a:pt x="14619" y="30013"/>
                  </a:lnTo>
                  <a:lnTo>
                    <a:pt x="14307" y="29507"/>
                  </a:lnTo>
                  <a:lnTo>
                    <a:pt x="13979" y="29001"/>
                  </a:lnTo>
                  <a:lnTo>
                    <a:pt x="13681" y="28480"/>
                  </a:lnTo>
                  <a:lnTo>
                    <a:pt x="13369" y="27929"/>
                  </a:lnTo>
                  <a:lnTo>
                    <a:pt x="13086" y="27378"/>
                  </a:lnTo>
                  <a:lnTo>
                    <a:pt x="12818" y="26797"/>
                  </a:lnTo>
                  <a:lnTo>
                    <a:pt x="12550" y="26217"/>
                  </a:lnTo>
                  <a:lnTo>
                    <a:pt x="12312" y="25591"/>
                  </a:lnTo>
                  <a:lnTo>
                    <a:pt x="12089" y="24966"/>
                  </a:lnTo>
                  <a:lnTo>
                    <a:pt x="11895" y="24311"/>
                  </a:lnTo>
                  <a:lnTo>
                    <a:pt x="11716" y="23626"/>
                  </a:lnTo>
                  <a:lnTo>
                    <a:pt x="11567" y="22912"/>
                  </a:lnTo>
                  <a:lnTo>
                    <a:pt x="11448" y="22182"/>
                  </a:lnTo>
                  <a:lnTo>
                    <a:pt x="11404" y="21810"/>
                  </a:lnTo>
                  <a:lnTo>
                    <a:pt x="11359" y="21423"/>
                  </a:lnTo>
                  <a:lnTo>
                    <a:pt x="11329" y="21036"/>
                  </a:lnTo>
                  <a:lnTo>
                    <a:pt x="11314" y="20634"/>
                  </a:lnTo>
                  <a:lnTo>
                    <a:pt x="11300" y="20217"/>
                  </a:lnTo>
                  <a:lnTo>
                    <a:pt x="11285" y="19800"/>
                  </a:lnTo>
                  <a:lnTo>
                    <a:pt x="11314" y="18892"/>
                  </a:lnTo>
                  <a:lnTo>
                    <a:pt x="11374" y="17746"/>
                  </a:lnTo>
                  <a:lnTo>
                    <a:pt x="11463" y="16406"/>
                  </a:lnTo>
                  <a:lnTo>
                    <a:pt x="11567" y="14932"/>
                  </a:lnTo>
                  <a:lnTo>
                    <a:pt x="11716" y="13339"/>
                  </a:lnTo>
                  <a:lnTo>
                    <a:pt x="11865" y="11687"/>
                  </a:lnTo>
                  <a:lnTo>
                    <a:pt x="12193" y="8322"/>
                  </a:lnTo>
                  <a:lnTo>
                    <a:pt x="12535" y="5152"/>
                  </a:lnTo>
                  <a:lnTo>
                    <a:pt x="12833" y="2502"/>
                  </a:lnTo>
                  <a:lnTo>
                    <a:pt x="13116" y="1"/>
                  </a:lnTo>
                  <a:close/>
                </a:path>
              </a:pathLst>
            </a:custGeom>
            <a:solidFill>
              <a:srgbClr val="3835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1919;p41">
            <a:extLst>
              <a:ext uri="{FF2B5EF4-FFF2-40B4-BE49-F238E27FC236}">
                <a16:creationId xmlns:a16="http://schemas.microsoft.com/office/drawing/2014/main" id="{69751C06-4B4A-A9A3-0B70-BF44D3DD1D64}"/>
              </a:ext>
            </a:extLst>
          </p:cNvPr>
          <p:cNvSpPr txBox="1"/>
          <p:nvPr/>
        </p:nvSpPr>
        <p:spPr>
          <a:xfrm>
            <a:off x="4890078" y="3962846"/>
            <a:ext cx="3257700" cy="590100"/>
          </a:xfrm>
          <a:prstGeom prst="rect">
            <a:avLst/>
          </a:prstGeom>
          <a:noFill/>
          <a:ln>
            <a:noFill/>
          </a:ln>
        </p:spPr>
        <p:txBody>
          <a:bodyPr spcFirstLastPara="1" wrap="square" lIns="91425" tIns="91425" rIns="91425" bIns="91425" anchor="ctr" anchorCtr="0">
            <a:noAutofit/>
          </a:bodyPr>
          <a:lstStyle/>
          <a:p>
            <a:pPr algn="ctr" rtl="0">
              <a:lnSpc>
                <a:spcPct val="115000"/>
              </a:lnSpc>
              <a:spcAft>
                <a:spcPts val="800"/>
              </a:spcAft>
            </a:pPr>
            <a:r>
              <a:rPr lang="en-US" sz="1200" dirty="0">
                <a:effectLst/>
                <a:latin typeface="MS PGothic" panose="020B0600070205080204" pitchFamily="34" charset="-128"/>
                <a:ea typeface="MS PGothic" panose="020B0600070205080204" pitchFamily="34" charset="-128"/>
                <a:cs typeface="Arial" panose="020B0604020202020204" pitchFamily="34" charset="0"/>
              </a:rPr>
              <a:t>polysaccharides, proteins, nucleic acids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9" name="Google Shape;279;p37"/>
          <p:cNvSpPr txBox="1">
            <a:spLocks noGrp="1"/>
          </p:cNvSpPr>
          <p:nvPr>
            <p:ph type="ctrTitle" idx="4294967295"/>
          </p:nvPr>
        </p:nvSpPr>
        <p:spPr>
          <a:xfrm>
            <a:off x="2837443" y="4615487"/>
            <a:ext cx="1564800" cy="39072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200" dirty="0">
                <a:latin typeface="MS PGothic" panose="020B0600070205080204" pitchFamily="34" charset="-128"/>
                <a:ea typeface="MS PGothic" panose="020B0600070205080204" pitchFamily="34" charset="-128"/>
              </a:rPr>
              <a:t>Small molecules</a:t>
            </a:r>
            <a:endParaRPr sz="1200" dirty="0">
              <a:latin typeface="MS PGothic" panose="020B0600070205080204" pitchFamily="34" charset="-128"/>
              <a:ea typeface="MS PGothic" panose="020B0600070205080204" pitchFamily="34" charset="-128"/>
            </a:endParaRPr>
          </a:p>
        </p:txBody>
      </p:sp>
      <p:sp>
        <p:nvSpPr>
          <p:cNvPr id="283" name="Google Shape;283;p37"/>
          <p:cNvSpPr txBox="1">
            <a:spLocks noGrp="1"/>
          </p:cNvSpPr>
          <p:nvPr>
            <p:ph type="ctrTitle" idx="4294967295"/>
          </p:nvPr>
        </p:nvSpPr>
        <p:spPr>
          <a:xfrm>
            <a:off x="4602438" y="4615487"/>
            <a:ext cx="1564800" cy="390725"/>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200" dirty="0">
                <a:latin typeface="MS PGothic" panose="020B0600070205080204" pitchFamily="34" charset="-128"/>
                <a:ea typeface="MS PGothic" panose="020B0600070205080204" pitchFamily="34" charset="-128"/>
              </a:rPr>
              <a:t>Biologics</a:t>
            </a:r>
            <a:endParaRPr sz="1200" dirty="0">
              <a:latin typeface="MS PGothic" panose="020B0600070205080204" pitchFamily="34" charset="-128"/>
              <a:ea typeface="MS PGothic" panose="020B0600070205080204" pitchFamily="34" charset="-128"/>
            </a:endParaRPr>
          </a:p>
        </p:txBody>
      </p:sp>
      <p:sp>
        <p:nvSpPr>
          <p:cNvPr id="287" name="Google Shape;287;p37"/>
          <p:cNvSpPr/>
          <p:nvPr/>
        </p:nvSpPr>
        <p:spPr>
          <a:xfrm>
            <a:off x="3484843" y="4419351"/>
            <a:ext cx="270000" cy="270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88" name="Google Shape;288;p37"/>
          <p:cNvSpPr/>
          <p:nvPr/>
        </p:nvSpPr>
        <p:spPr>
          <a:xfrm>
            <a:off x="5249838" y="4419351"/>
            <a:ext cx="270000" cy="270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3" name="Chart 2">
            <a:extLst>
              <a:ext uri="{FF2B5EF4-FFF2-40B4-BE49-F238E27FC236}">
                <a16:creationId xmlns:a16="http://schemas.microsoft.com/office/drawing/2014/main" id="{A3389636-9250-527B-242B-281C618C88F8}"/>
              </a:ext>
            </a:extLst>
          </p:cNvPr>
          <p:cNvGraphicFramePr/>
          <p:nvPr>
            <p:extLst>
              <p:ext uri="{D42A27DB-BD31-4B8C-83A1-F6EECF244321}">
                <p14:modId xmlns:p14="http://schemas.microsoft.com/office/powerpoint/2010/main" val="3487515706"/>
              </p:ext>
            </p:extLst>
          </p:nvPr>
        </p:nvGraphicFramePr>
        <p:xfrm>
          <a:off x="1078992" y="199361"/>
          <a:ext cx="6821424" cy="420170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250231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grpSp>
        <p:nvGrpSpPr>
          <p:cNvPr id="8" name="Group 7">
            <a:extLst>
              <a:ext uri="{FF2B5EF4-FFF2-40B4-BE49-F238E27FC236}">
                <a16:creationId xmlns:a16="http://schemas.microsoft.com/office/drawing/2014/main" id="{A3DAD27D-06A0-781A-FDBF-29E0AEC92365}"/>
              </a:ext>
            </a:extLst>
          </p:cNvPr>
          <p:cNvGrpSpPr/>
          <p:nvPr/>
        </p:nvGrpSpPr>
        <p:grpSpPr>
          <a:xfrm>
            <a:off x="420625" y="252188"/>
            <a:ext cx="8161022" cy="4606987"/>
            <a:chOff x="318800" y="180980"/>
            <a:chExt cx="8506399" cy="4780104"/>
          </a:xfrm>
        </p:grpSpPr>
        <p:sp>
          <p:nvSpPr>
            <p:cNvPr id="5" name="Google Shape;446;p44">
              <a:extLst>
                <a:ext uri="{FF2B5EF4-FFF2-40B4-BE49-F238E27FC236}">
                  <a16:creationId xmlns:a16="http://schemas.microsoft.com/office/drawing/2014/main" id="{3BC9D8BD-ECAF-0965-D4F0-2B1585FC0347}"/>
                </a:ext>
              </a:extLst>
            </p:cNvPr>
            <p:cNvSpPr/>
            <p:nvPr/>
          </p:nvSpPr>
          <p:spPr>
            <a:xfrm>
              <a:off x="2231136" y="180980"/>
              <a:ext cx="6594063" cy="1357719"/>
            </a:xfrm>
            <a:prstGeom prst="roundRect">
              <a:avLst>
                <a:gd name="adj" fmla="val 27415"/>
              </a:avLst>
            </a:prstGeom>
            <a:solidFill>
              <a:srgbClr val="C4CDA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447;p44">
              <a:extLst>
                <a:ext uri="{FF2B5EF4-FFF2-40B4-BE49-F238E27FC236}">
                  <a16:creationId xmlns:a16="http://schemas.microsoft.com/office/drawing/2014/main" id="{207360FA-7144-0679-2F5C-69671578EBC4}"/>
                </a:ext>
              </a:extLst>
            </p:cNvPr>
            <p:cNvSpPr/>
            <p:nvPr/>
          </p:nvSpPr>
          <p:spPr>
            <a:xfrm>
              <a:off x="318800" y="769350"/>
              <a:ext cx="7572472" cy="4178396"/>
            </a:xfrm>
            <a:prstGeom prst="roundRect">
              <a:avLst>
                <a:gd name="adj" fmla="val 9231"/>
              </a:avLst>
            </a:prstGeom>
            <a:solidFill>
              <a:srgbClr val="88AF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48;p44">
              <a:extLst>
                <a:ext uri="{FF2B5EF4-FFF2-40B4-BE49-F238E27FC236}">
                  <a16:creationId xmlns:a16="http://schemas.microsoft.com/office/drawing/2014/main" id="{B877A72D-79AB-2AF1-9C61-809E323884F3}"/>
                </a:ext>
              </a:extLst>
            </p:cNvPr>
            <p:cNvSpPr/>
            <p:nvPr/>
          </p:nvSpPr>
          <p:spPr>
            <a:xfrm>
              <a:off x="2231135" y="769350"/>
              <a:ext cx="6594063" cy="4178396"/>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449" name="Google Shape;449;p44"/>
            <p:cNvGraphicFramePr/>
            <p:nvPr>
              <p:extLst>
                <p:ext uri="{D42A27DB-BD31-4B8C-83A1-F6EECF244321}">
                  <p14:modId xmlns:p14="http://schemas.microsoft.com/office/powerpoint/2010/main" val="1406069833"/>
                </p:ext>
              </p:extLst>
            </p:nvPr>
          </p:nvGraphicFramePr>
          <p:xfrm>
            <a:off x="318801" y="237418"/>
            <a:ext cx="8506397" cy="4723666"/>
          </p:xfrm>
          <a:graphic>
            <a:graphicData uri="http://schemas.openxmlformats.org/drawingml/2006/table">
              <a:tbl>
                <a:tblPr>
                  <a:noFill/>
                  <a:tableStyleId>{C63B063B-09DB-4ACC-80FD-FA6186880213}</a:tableStyleId>
                </a:tblPr>
                <a:tblGrid>
                  <a:gridCol w="1849935">
                    <a:extLst>
                      <a:ext uri="{9D8B030D-6E8A-4147-A177-3AD203B41FA5}">
                        <a16:colId xmlns:a16="http://schemas.microsoft.com/office/drawing/2014/main" val="20000"/>
                      </a:ext>
                    </a:extLst>
                  </a:gridCol>
                  <a:gridCol w="3453832">
                    <a:extLst>
                      <a:ext uri="{9D8B030D-6E8A-4147-A177-3AD203B41FA5}">
                        <a16:colId xmlns:a16="http://schemas.microsoft.com/office/drawing/2014/main" val="20001"/>
                      </a:ext>
                    </a:extLst>
                  </a:gridCol>
                  <a:gridCol w="2857253">
                    <a:extLst>
                      <a:ext uri="{9D8B030D-6E8A-4147-A177-3AD203B41FA5}">
                        <a16:colId xmlns:a16="http://schemas.microsoft.com/office/drawing/2014/main" val="20002"/>
                      </a:ext>
                    </a:extLst>
                  </a:gridCol>
                </a:tblGrid>
                <a:tr h="509740">
                  <a:tc>
                    <a:txBody>
                      <a:bodyPr/>
                      <a:lstStyle/>
                      <a:p>
                        <a:pPr marL="0" lvl="0" indent="0" algn="ctr" rtl="0">
                          <a:spcBef>
                            <a:spcPts val="0"/>
                          </a:spcBef>
                          <a:spcAft>
                            <a:spcPts val="0"/>
                          </a:spcAft>
                          <a:buNone/>
                        </a:pPr>
                        <a:endParaRPr dirty="0"/>
                      </a:p>
                    </a:txBody>
                    <a:tcPr marL="91425" marR="91425" marT="91425" marB="91425">
                      <a:lnL w="9525"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9525"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2000" dirty="0">
                            <a:solidFill>
                              <a:schemeClr val="lt1"/>
                            </a:solidFill>
                            <a:latin typeface="Teko Light"/>
                            <a:ea typeface="Teko Light"/>
                            <a:cs typeface="Teko Light"/>
                            <a:sym typeface="Teko Light"/>
                          </a:rPr>
                          <a:t>Small Molecules</a:t>
                        </a:r>
                        <a:endParaRPr sz="1600" dirty="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en-US" sz="2000" dirty="0">
                            <a:solidFill>
                              <a:schemeClr val="lt1"/>
                            </a:solidFill>
                            <a:latin typeface="Teko Light"/>
                            <a:ea typeface="Teko Light"/>
                            <a:cs typeface="Teko Light"/>
                            <a:sym typeface="Teko Light"/>
                          </a:rPr>
                          <a:t>Biologics</a:t>
                        </a:r>
                        <a:endParaRPr sz="1600" dirty="0">
                          <a:solidFill>
                            <a:schemeClr val="lt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chemeClr val="dk2">
                            <a:alpha val="0"/>
                          </a:scheme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tcPr>
                  </a:tc>
                  <a:extLst>
                    <a:ext uri="{0D108BD9-81ED-4DB2-BD59-A6C34878D82A}">
                      <a16:rowId xmlns:a16="http://schemas.microsoft.com/office/drawing/2014/main" val="10000"/>
                    </a:ext>
                  </a:extLst>
                </a:tr>
                <a:tr h="479376">
                  <a:tc>
                    <a:txBody>
                      <a:bodyPr/>
                      <a:lstStyle/>
                      <a:p>
                        <a:pPr marL="0" lvl="0" indent="0" algn="ctr" rtl="0">
                          <a:spcBef>
                            <a:spcPts val="0"/>
                          </a:spcBef>
                          <a:spcAft>
                            <a:spcPts val="0"/>
                          </a:spcAft>
                          <a:buNone/>
                        </a:pPr>
                        <a:r>
                          <a:rPr lang="en" sz="2000" dirty="0">
                            <a:solidFill>
                              <a:schemeClr val="bg1"/>
                            </a:solidFill>
                            <a:latin typeface="Teko Light"/>
                            <a:ea typeface="Teko Light"/>
                            <a:cs typeface="Teko Light"/>
                            <a:sym typeface="Teko Light"/>
                          </a:rPr>
                          <a:t>Size</a:t>
                        </a:r>
                        <a:endParaRPr sz="2000" dirty="0">
                          <a:solidFill>
                            <a:schemeClr val="bg1"/>
                          </a:solidFill>
                          <a:latin typeface="Teko Light"/>
                          <a:ea typeface="Teko Light"/>
                          <a:cs typeface="Teko Light"/>
                          <a:sym typeface="Teko Light"/>
                        </a:endParaRPr>
                      </a:p>
                    </a:txBody>
                    <a:tcPr marL="91425" marR="816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dk1"/>
                            </a:solidFill>
                            <a:latin typeface="MS PGothic" panose="020B0600070205080204" pitchFamily="34" charset="-128"/>
                            <a:ea typeface="MS PGothic" panose="020B0600070205080204" pitchFamily="34" charset="-128"/>
                            <a:cs typeface="Hind Vadodara Light"/>
                            <a:sym typeface="Hind Vadodara Light"/>
                          </a:rPr>
                          <a:t>&lt; 1 </a:t>
                        </a:r>
                        <a:r>
                          <a:rPr lang="en" sz="1400" dirty="0" err="1">
                            <a:solidFill>
                              <a:schemeClr val="dk1"/>
                            </a:solidFill>
                            <a:latin typeface="MS PGothic" panose="020B0600070205080204" pitchFamily="34" charset="-128"/>
                            <a:ea typeface="MS PGothic" panose="020B0600070205080204" pitchFamily="34" charset="-128"/>
                            <a:cs typeface="Hind Vadodara Light"/>
                            <a:sym typeface="Hind Vadodara Light"/>
                          </a:rPr>
                          <a:t>kDa</a:t>
                        </a:r>
                        <a:endParaRPr sz="1400" dirty="0">
                          <a:solidFill>
                            <a:schemeClr val="dk1"/>
                          </a:solidFill>
                          <a:latin typeface="MS PGothic" panose="020B0600070205080204" pitchFamily="34" charset="-128"/>
                          <a:ea typeface="MS PGothic" panose="020B0600070205080204" pitchFamily="34" charset="-128"/>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 sz="1400" dirty="0">
                            <a:solidFill>
                              <a:schemeClr val="dk1"/>
                            </a:solidFill>
                            <a:latin typeface="MS PGothic" panose="020B0600070205080204" pitchFamily="34" charset="-128"/>
                            <a:ea typeface="MS PGothic" panose="020B0600070205080204" pitchFamily="34" charset="-128"/>
                            <a:cs typeface="Hind Vadodara Light"/>
                            <a:sym typeface="Hind Vadodara Light"/>
                          </a:rPr>
                          <a:t>&gt; 1 </a:t>
                        </a:r>
                        <a:r>
                          <a:rPr lang="en" sz="1400" dirty="0" err="1">
                            <a:solidFill>
                              <a:schemeClr val="dk1"/>
                            </a:solidFill>
                            <a:latin typeface="MS PGothic" panose="020B0600070205080204" pitchFamily="34" charset="-128"/>
                            <a:ea typeface="MS PGothic" panose="020B0600070205080204" pitchFamily="34" charset="-128"/>
                            <a:cs typeface="Hind Vadodara Light"/>
                            <a:sym typeface="Hind Vadodara Light"/>
                          </a:rPr>
                          <a:t>kDa</a:t>
                        </a:r>
                        <a:endParaRPr sz="1400" dirty="0">
                          <a:solidFill>
                            <a:schemeClr val="dk1"/>
                          </a:solidFill>
                          <a:latin typeface="MS PGothic" panose="020B0600070205080204" pitchFamily="34" charset="-128"/>
                          <a:ea typeface="MS PGothic" panose="020B0600070205080204" pitchFamily="34" charset="-128"/>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noFill/>
                    </a:tcPr>
                  </a:tc>
                  <a:extLst>
                    <a:ext uri="{0D108BD9-81ED-4DB2-BD59-A6C34878D82A}">
                      <a16:rowId xmlns:a16="http://schemas.microsoft.com/office/drawing/2014/main" val="10001"/>
                    </a:ext>
                  </a:extLst>
                </a:tr>
                <a:tr h="449413">
                  <a:tc>
                    <a:txBody>
                      <a:bodyPr/>
                      <a:lstStyle/>
                      <a:p>
                        <a:pPr marL="0" lvl="0" indent="0" algn="ctr" rtl="0">
                          <a:spcBef>
                            <a:spcPts val="0"/>
                          </a:spcBef>
                          <a:spcAft>
                            <a:spcPts val="0"/>
                          </a:spcAft>
                          <a:buNone/>
                        </a:pPr>
                        <a:r>
                          <a:rPr lang="en-US" sz="1800" dirty="0">
                            <a:solidFill>
                              <a:schemeClr val="bg1"/>
                            </a:solidFill>
                            <a:latin typeface="Teko Light"/>
                            <a:ea typeface="Teko Light"/>
                            <a:cs typeface="Teko Light"/>
                            <a:sym typeface="Teko Light"/>
                          </a:rPr>
                          <a:t>Stability</a:t>
                        </a:r>
                        <a:endParaRPr sz="1800" dirty="0">
                          <a:solidFill>
                            <a:schemeClr val="bg1"/>
                          </a:solidFill>
                          <a:latin typeface="Teko Light"/>
                          <a:ea typeface="Teko Light"/>
                          <a:cs typeface="Teko Light"/>
                          <a:sym typeface="Teko Light"/>
                        </a:endParaRPr>
                      </a:p>
                    </a:txBody>
                    <a:tcPr marL="91425" marR="81625" marT="91425" marB="91425" anchor="ctr">
                      <a:lnL w="19050" cap="flat" cmpd="sng">
                        <a:solidFill>
                          <a:schemeClr val="dk2">
                            <a:alpha val="0"/>
                          </a:scheme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400" b="0" i="0" u="none" strike="noStrike" cap="none" dirty="0">
                            <a:solidFill>
                              <a:srgbClr val="000000"/>
                            </a:solidFill>
                            <a:effectLst/>
                            <a:latin typeface="MS PGothic" panose="020B0600070205080204" pitchFamily="34" charset="-128"/>
                            <a:ea typeface="MS PGothic" panose="020B0600070205080204" pitchFamily="34" charset="-128"/>
                            <a:cs typeface="Arial"/>
                            <a:sym typeface="Arial"/>
                          </a:rPr>
                          <a:t>Chemically and thermally stable</a:t>
                        </a:r>
                        <a:endParaRPr sz="1400" dirty="0">
                          <a:solidFill>
                            <a:schemeClr val="dk1"/>
                          </a:solidFill>
                          <a:latin typeface="MS PGothic" panose="020B0600070205080204" pitchFamily="34" charset="-128"/>
                          <a:ea typeface="MS PGothic" panose="020B0600070205080204" pitchFamily="34" charset="-128"/>
                          <a:cs typeface="Hind Vadodara Light"/>
                          <a:sym typeface="Hind Vadodara Light"/>
                        </a:endParaRP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400" b="0" i="0" u="none" strike="noStrike" cap="none" dirty="0">
                            <a:solidFill>
                              <a:srgbClr val="000000"/>
                            </a:solidFill>
                            <a:effectLst/>
                            <a:latin typeface="MS PGothic" panose="020B0600070205080204" pitchFamily="34" charset="-128"/>
                            <a:ea typeface="MS PGothic" panose="020B0600070205080204" pitchFamily="34" charset="-128"/>
                            <a:cs typeface="Arial"/>
                            <a:sym typeface="Arial"/>
                          </a:rPr>
                          <a:t>Sensitive to heat, easily degraded</a:t>
                        </a:r>
                        <a:endParaRPr sz="1400" dirty="0">
                          <a:solidFill>
                            <a:schemeClr val="dk1"/>
                          </a:solidFill>
                          <a:latin typeface="MS PGothic" panose="020B0600070205080204" pitchFamily="34" charset="-128"/>
                          <a:ea typeface="MS PGothic" panose="020B0600070205080204" pitchFamily="34" charset="-128"/>
                          <a:cs typeface="Hind Vadodara Light"/>
                          <a:sym typeface="Hind Vadodara Light"/>
                        </a:endParaRP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noFill/>
                    </a:tcPr>
                  </a:tc>
                  <a:extLst>
                    <a:ext uri="{0D108BD9-81ED-4DB2-BD59-A6C34878D82A}">
                      <a16:rowId xmlns:a16="http://schemas.microsoft.com/office/drawing/2014/main" val="2262989178"/>
                    </a:ext>
                  </a:extLst>
                </a:tr>
                <a:tr h="449413">
                  <a:tc>
                    <a:txBody>
                      <a:bodyPr/>
                      <a:lstStyle/>
                      <a:p>
                        <a:pPr marL="0" lvl="0" indent="0" algn="ctr" rtl="0">
                          <a:spcBef>
                            <a:spcPts val="0"/>
                          </a:spcBef>
                          <a:spcAft>
                            <a:spcPts val="0"/>
                          </a:spcAft>
                          <a:buNone/>
                        </a:pPr>
                        <a:r>
                          <a:rPr lang="en-US" sz="1800" dirty="0">
                            <a:solidFill>
                              <a:schemeClr val="bg1"/>
                            </a:solidFill>
                            <a:latin typeface="Teko Light"/>
                            <a:ea typeface="Teko Light"/>
                            <a:cs typeface="Teko Light"/>
                            <a:sym typeface="Teko Light"/>
                          </a:rPr>
                          <a:t>Polarity</a:t>
                        </a:r>
                        <a:endParaRPr sz="1800" dirty="0">
                          <a:solidFill>
                            <a:schemeClr val="bg1"/>
                          </a:solidFill>
                          <a:latin typeface="Teko Light"/>
                          <a:ea typeface="Teko Light"/>
                          <a:cs typeface="Teko Light"/>
                          <a:sym typeface="Teko Light"/>
                        </a:endParaRPr>
                      </a:p>
                    </a:txBody>
                    <a:tcPr marL="91425" marR="81625" marT="91425" marB="91425" anchor="ctr">
                      <a:lnL w="19050" cap="flat" cmpd="sng">
                        <a:solidFill>
                          <a:schemeClr val="dk2">
                            <a:alpha val="0"/>
                          </a:scheme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dk1"/>
                            </a:solidFill>
                            <a:latin typeface="MS PGothic" panose="020B0600070205080204" pitchFamily="34" charset="-128"/>
                            <a:ea typeface="MS PGothic" panose="020B0600070205080204" pitchFamily="34" charset="-128"/>
                            <a:cs typeface="Hind Vadodara Light"/>
                            <a:sym typeface="Hind Vadodara Light"/>
                          </a:rPr>
                          <a:t>Wide range</a:t>
                        </a:r>
                        <a:endParaRPr sz="1400" dirty="0">
                          <a:solidFill>
                            <a:schemeClr val="dk1"/>
                          </a:solidFill>
                          <a:latin typeface="MS PGothic" panose="020B0600070205080204" pitchFamily="34" charset="-128"/>
                          <a:ea typeface="MS PGothic" panose="020B0600070205080204" pitchFamily="34" charset="-128"/>
                          <a:cs typeface="Hind Vadodara Light"/>
                          <a:sym typeface="Hind Vadodara Light"/>
                        </a:endParaRP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400" dirty="0">
                            <a:solidFill>
                              <a:schemeClr val="dk1"/>
                            </a:solidFill>
                            <a:latin typeface="MS PGothic" panose="020B0600070205080204" pitchFamily="34" charset="-128"/>
                            <a:ea typeface="MS PGothic" panose="020B0600070205080204" pitchFamily="34" charset="-128"/>
                            <a:cs typeface="Hind Vadodara Light"/>
                            <a:sym typeface="Hind Vadodara Light"/>
                          </a:rPr>
                          <a:t>Polar</a:t>
                        </a:r>
                        <a:endParaRPr sz="1400" dirty="0">
                          <a:solidFill>
                            <a:schemeClr val="dk1"/>
                          </a:solidFill>
                          <a:latin typeface="MS PGothic" panose="020B0600070205080204" pitchFamily="34" charset="-128"/>
                          <a:ea typeface="MS PGothic" panose="020B0600070205080204" pitchFamily="34" charset="-128"/>
                          <a:cs typeface="Hind Vadodara Light"/>
                          <a:sym typeface="Hind Vadodara Light"/>
                        </a:endParaRP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noFill/>
                    </a:tcPr>
                  </a:tc>
                  <a:extLst>
                    <a:ext uri="{0D108BD9-81ED-4DB2-BD59-A6C34878D82A}">
                      <a16:rowId xmlns:a16="http://schemas.microsoft.com/office/drawing/2014/main" val="1113726768"/>
                    </a:ext>
                  </a:extLst>
                </a:tr>
                <a:tr h="537022">
                  <a:tc>
                    <a:txBody>
                      <a:bodyPr/>
                      <a:lstStyle/>
                      <a:p>
                        <a:pPr marL="0" marR="0" lvl="0" indent="0" algn="ctr" rtl="0">
                          <a:spcBef>
                            <a:spcPts val="0"/>
                          </a:spcBef>
                          <a:spcAft>
                            <a:spcPts val="0"/>
                          </a:spcAft>
                          <a:buNone/>
                        </a:pPr>
                        <a:r>
                          <a:rPr lang="en" sz="1800" dirty="0">
                            <a:solidFill>
                              <a:schemeClr val="bg1"/>
                            </a:solidFill>
                            <a:latin typeface="Teko Light"/>
                            <a:ea typeface="Teko Light"/>
                            <a:cs typeface="Teko Light"/>
                            <a:sym typeface="Teko Light"/>
                          </a:rPr>
                          <a:t>Cell Permeability</a:t>
                        </a:r>
                        <a:endParaRPr sz="1800" dirty="0">
                          <a:solidFill>
                            <a:schemeClr val="bg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dk1"/>
                            </a:solidFill>
                            <a:latin typeface="MS PGothic" panose="020B0600070205080204" pitchFamily="34" charset="-128"/>
                            <a:ea typeface="MS PGothic" panose="020B0600070205080204" pitchFamily="34" charset="-128"/>
                            <a:cs typeface="Hind Vadodara Light"/>
                            <a:sym typeface="Hind Vadodara Light"/>
                          </a:rPr>
                          <a:t>Extra &amp; intracellular components, CNS</a:t>
                        </a:r>
                        <a:endParaRPr sz="1400" dirty="0">
                          <a:solidFill>
                            <a:schemeClr val="dk1"/>
                          </a:solidFill>
                          <a:latin typeface="MS PGothic" panose="020B0600070205080204" pitchFamily="34" charset="-128"/>
                          <a:ea typeface="MS PGothic" panose="020B0600070205080204" pitchFamily="34" charset="-128"/>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 sz="1400" dirty="0">
                            <a:solidFill>
                              <a:schemeClr val="dk1"/>
                            </a:solidFill>
                            <a:latin typeface="MS PGothic" panose="020B0600070205080204" pitchFamily="34" charset="-128"/>
                            <a:ea typeface="MS PGothic" panose="020B0600070205080204" pitchFamily="34" charset="-128"/>
                            <a:cs typeface="Hind Vadodara Light"/>
                            <a:sym typeface="Hind Vadodara Light"/>
                          </a:rPr>
                          <a:t>Extracellular</a:t>
                        </a:r>
                        <a:endParaRPr sz="1400" dirty="0">
                          <a:solidFill>
                            <a:schemeClr val="dk1"/>
                          </a:solidFill>
                          <a:latin typeface="MS PGothic" panose="020B0600070205080204" pitchFamily="34" charset="-128"/>
                          <a:ea typeface="MS PGothic" panose="020B0600070205080204" pitchFamily="34" charset="-128"/>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noFill/>
                    </a:tcPr>
                  </a:tc>
                  <a:extLst>
                    <a:ext uri="{0D108BD9-81ED-4DB2-BD59-A6C34878D82A}">
                      <a16:rowId xmlns:a16="http://schemas.microsoft.com/office/drawing/2014/main" val="10002"/>
                    </a:ext>
                  </a:extLst>
                </a:tr>
                <a:tr h="449413">
                  <a:tc>
                    <a:txBody>
                      <a:bodyPr/>
                      <a:lstStyle/>
                      <a:p>
                        <a:pPr marL="0" marR="0" lvl="0" indent="0" algn="ctr" rtl="0">
                          <a:spcBef>
                            <a:spcPts val="0"/>
                          </a:spcBef>
                          <a:spcAft>
                            <a:spcPts val="0"/>
                          </a:spcAft>
                          <a:buNone/>
                        </a:pPr>
                        <a:r>
                          <a:rPr lang="en-US" sz="1800" dirty="0">
                            <a:solidFill>
                              <a:schemeClr val="bg1"/>
                            </a:solidFill>
                            <a:latin typeface="Teko Light"/>
                            <a:ea typeface="Teko Light"/>
                            <a:cs typeface="Teko Light"/>
                            <a:sym typeface="Teko Light"/>
                          </a:rPr>
                          <a:t>Delivery</a:t>
                        </a:r>
                        <a:endParaRPr sz="1800" dirty="0">
                          <a:solidFill>
                            <a:schemeClr val="bg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dk1"/>
                            </a:solidFill>
                            <a:latin typeface="MS PGothic" panose="020B0600070205080204" pitchFamily="34" charset="-128"/>
                            <a:ea typeface="MS PGothic" panose="020B0600070205080204" pitchFamily="34" charset="-128"/>
                            <a:cs typeface="Hind Vadodara Light"/>
                            <a:sym typeface="Hind Vadodara Light"/>
                          </a:rPr>
                          <a:t>Oral</a:t>
                        </a:r>
                        <a:endParaRPr sz="1400" dirty="0">
                          <a:solidFill>
                            <a:schemeClr val="dk1"/>
                          </a:solidFill>
                          <a:latin typeface="MS PGothic" panose="020B0600070205080204" pitchFamily="34" charset="-128"/>
                          <a:ea typeface="MS PGothic" panose="020B0600070205080204" pitchFamily="34" charset="-128"/>
                          <a:cs typeface="Hind Vadodara Light"/>
                          <a:sym typeface="Hind Vadodara Light"/>
                        </a:endParaRP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400" dirty="0">
                            <a:solidFill>
                              <a:schemeClr val="dk1"/>
                            </a:solidFill>
                            <a:latin typeface="MS PGothic" panose="020B0600070205080204" pitchFamily="34" charset="-128"/>
                            <a:ea typeface="MS PGothic" panose="020B0600070205080204" pitchFamily="34" charset="-128"/>
                            <a:cs typeface="Hind Vadodara Light"/>
                            <a:sym typeface="Hind Vadodara Light"/>
                          </a:rPr>
                          <a:t>Invasive</a:t>
                        </a:r>
                        <a:endParaRPr sz="1400" dirty="0">
                          <a:solidFill>
                            <a:schemeClr val="dk1"/>
                          </a:solidFill>
                          <a:latin typeface="MS PGothic" panose="020B0600070205080204" pitchFamily="34" charset="-128"/>
                          <a:ea typeface="MS PGothic" panose="020B0600070205080204" pitchFamily="34" charset="-128"/>
                          <a:cs typeface="Hind Vadodara Light"/>
                          <a:sym typeface="Hind Vadodara Light"/>
                        </a:endParaRP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noFill/>
                    </a:tcPr>
                  </a:tc>
                  <a:extLst>
                    <a:ext uri="{0D108BD9-81ED-4DB2-BD59-A6C34878D82A}">
                      <a16:rowId xmlns:a16="http://schemas.microsoft.com/office/drawing/2014/main" val="2062729422"/>
                    </a:ext>
                  </a:extLst>
                </a:tr>
                <a:tr h="732331">
                  <a:tc>
                    <a:txBody>
                      <a:bodyPr/>
                      <a:lstStyle/>
                      <a:p>
                        <a:pPr marL="0" marR="0" lvl="0" indent="0" algn="ctr" rtl="0">
                          <a:spcBef>
                            <a:spcPts val="0"/>
                          </a:spcBef>
                          <a:spcAft>
                            <a:spcPts val="0"/>
                          </a:spcAft>
                          <a:buNone/>
                        </a:pPr>
                        <a:r>
                          <a:rPr lang="en-US" sz="1800" dirty="0">
                            <a:solidFill>
                              <a:schemeClr val="bg1"/>
                            </a:solidFill>
                            <a:latin typeface="Teko Light"/>
                            <a:ea typeface="Teko Light"/>
                            <a:cs typeface="Teko Light"/>
                            <a:sym typeface="Teko Light"/>
                          </a:rPr>
                          <a:t>Drug-Drug Interaction</a:t>
                        </a:r>
                        <a:endParaRPr sz="1800" dirty="0">
                          <a:solidFill>
                            <a:schemeClr val="bg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dk1"/>
                            </a:solidFill>
                            <a:latin typeface="MS PGothic" panose="020B0600070205080204" pitchFamily="34" charset="-128"/>
                            <a:ea typeface="MS PGothic" panose="020B0600070205080204" pitchFamily="34" charset="-128"/>
                            <a:cs typeface="Hind Vadodara Light"/>
                            <a:sym typeface="Hind Vadodara Light"/>
                          </a:rPr>
                          <a:t>Prone</a:t>
                        </a:r>
                        <a:endParaRPr sz="1400" dirty="0">
                          <a:solidFill>
                            <a:schemeClr val="dk1"/>
                          </a:solidFill>
                          <a:latin typeface="MS PGothic" panose="020B0600070205080204" pitchFamily="34" charset="-128"/>
                          <a:ea typeface="MS PGothic" panose="020B0600070205080204" pitchFamily="34" charset="-128"/>
                          <a:cs typeface="Hind Vadodara Light"/>
                          <a:sym typeface="Hind Vadodara Light"/>
                        </a:endParaRP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400" dirty="0">
                            <a:solidFill>
                              <a:schemeClr val="dk1"/>
                            </a:solidFill>
                            <a:latin typeface="MS PGothic" panose="020B0600070205080204" pitchFamily="34" charset="-128"/>
                            <a:ea typeface="MS PGothic" panose="020B0600070205080204" pitchFamily="34" charset="-128"/>
                            <a:cs typeface="Hind Vadodara Light"/>
                            <a:sym typeface="Hind Vadodara Light"/>
                          </a:rPr>
                          <a:t>Less prone</a:t>
                        </a:r>
                        <a:endParaRPr sz="1400" dirty="0">
                          <a:solidFill>
                            <a:schemeClr val="dk1"/>
                          </a:solidFill>
                          <a:latin typeface="MS PGothic" panose="020B0600070205080204" pitchFamily="34" charset="-128"/>
                          <a:ea typeface="MS PGothic" panose="020B0600070205080204" pitchFamily="34" charset="-128"/>
                          <a:cs typeface="Hind Vadodara Light"/>
                          <a:sym typeface="Hind Vadodara Light"/>
                        </a:endParaRP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noFill/>
                    </a:tcPr>
                  </a:tc>
                  <a:extLst>
                    <a:ext uri="{0D108BD9-81ED-4DB2-BD59-A6C34878D82A}">
                      <a16:rowId xmlns:a16="http://schemas.microsoft.com/office/drawing/2014/main" val="3925573395"/>
                    </a:ext>
                  </a:extLst>
                </a:tr>
                <a:tr h="449413">
                  <a:tc>
                    <a:txBody>
                      <a:bodyPr/>
                      <a:lstStyle/>
                      <a:p>
                        <a:pPr marL="0" marR="0" lvl="0" indent="0" algn="ctr" rtl="0">
                          <a:spcBef>
                            <a:spcPts val="0"/>
                          </a:spcBef>
                          <a:spcAft>
                            <a:spcPts val="0"/>
                          </a:spcAft>
                          <a:buNone/>
                        </a:pPr>
                        <a:r>
                          <a:rPr lang="en-US" sz="1800" dirty="0">
                            <a:solidFill>
                              <a:schemeClr val="bg1"/>
                            </a:solidFill>
                            <a:latin typeface="Teko Light"/>
                            <a:ea typeface="Teko Light"/>
                            <a:cs typeface="Teko Light"/>
                            <a:sym typeface="Teko Light"/>
                          </a:rPr>
                          <a:t>Selectivity</a:t>
                        </a:r>
                        <a:endParaRPr sz="1800" dirty="0">
                          <a:solidFill>
                            <a:schemeClr val="bg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US" sz="1400" dirty="0">
                            <a:solidFill>
                              <a:schemeClr val="dk1"/>
                            </a:solidFill>
                            <a:latin typeface="MS PGothic" panose="020B0600070205080204" pitchFamily="34" charset="-128"/>
                            <a:ea typeface="MS PGothic" panose="020B0600070205080204" pitchFamily="34" charset="-128"/>
                            <a:cs typeface="Hind Vadodara Light"/>
                            <a:sym typeface="Hind Vadodara Light"/>
                          </a:rPr>
                          <a:t>Low</a:t>
                        </a:r>
                        <a:endParaRPr sz="1400" dirty="0">
                          <a:solidFill>
                            <a:schemeClr val="dk1"/>
                          </a:solidFill>
                          <a:latin typeface="MS PGothic" panose="020B0600070205080204" pitchFamily="34" charset="-128"/>
                          <a:ea typeface="MS PGothic" panose="020B0600070205080204" pitchFamily="34" charset="-128"/>
                          <a:cs typeface="Hind Vadodara Light"/>
                          <a:sym typeface="Hind Vadodara Light"/>
                        </a:endParaRP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lgn="ctr">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US" sz="1400" dirty="0">
                            <a:solidFill>
                              <a:schemeClr val="dk1"/>
                            </a:solidFill>
                            <a:latin typeface="MS PGothic" panose="020B0600070205080204" pitchFamily="34" charset="-128"/>
                            <a:ea typeface="MS PGothic" panose="020B0600070205080204" pitchFamily="34" charset="-128"/>
                            <a:cs typeface="Hind Vadodara Light"/>
                            <a:sym typeface="Hind Vadodara Light"/>
                          </a:rPr>
                          <a:t>High</a:t>
                        </a:r>
                        <a:endParaRPr sz="1400" dirty="0">
                          <a:solidFill>
                            <a:schemeClr val="dk1"/>
                          </a:solidFill>
                          <a:latin typeface="MS PGothic" panose="020B0600070205080204" pitchFamily="34" charset="-128"/>
                          <a:ea typeface="MS PGothic" panose="020B0600070205080204" pitchFamily="34" charset="-128"/>
                          <a:cs typeface="Hind Vadodara Light"/>
                          <a:sym typeface="Hind Vadodara Light"/>
                        </a:endParaRPr>
                      </a:p>
                    </a:txBody>
                    <a:tcPr marL="91425" marR="91425" marT="91425" marB="91425" anchor="ctr">
                      <a:lnL w="19050" cap="flat" cmpd="sng" algn="ctr">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lgn="ctr">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noFill/>
                    </a:tcPr>
                  </a:tc>
                  <a:extLst>
                    <a:ext uri="{0D108BD9-81ED-4DB2-BD59-A6C34878D82A}">
                      <a16:rowId xmlns:a16="http://schemas.microsoft.com/office/drawing/2014/main" val="46994631"/>
                    </a:ext>
                  </a:extLst>
                </a:tr>
                <a:tr h="449413">
                  <a:tc>
                    <a:txBody>
                      <a:bodyPr/>
                      <a:lstStyle/>
                      <a:p>
                        <a:pPr marL="0" marR="0" lvl="0" indent="0" algn="ctr" rtl="0">
                          <a:spcBef>
                            <a:spcPts val="0"/>
                          </a:spcBef>
                          <a:spcAft>
                            <a:spcPts val="0"/>
                          </a:spcAft>
                          <a:buNone/>
                        </a:pPr>
                        <a:r>
                          <a:rPr lang="en" sz="1800" dirty="0">
                            <a:solidFill>
                              <a:schemeClr val="bg1"/>
                            </a:solidFill>
                            <a:latin typeface="Teko Light"/>
                            <a:ea typeface="Teko Light"/>
                            <a:cs typeface="Teko Light"/>
                            <a:sym typeface="Teko Light"/>
                          </a:rPr>
                          <a:t>Prize</a:t>
                        </a:r>
                        <a:endParaRPr sz="1800" dirty="0">
                          <a:solidFill>
                            <a:schemeClr val="bg1"/>
                          </a:solidFill>
                          <a:latin typeface="Teko Light"/>
                          <a:ea typeface="Teko Light"/>
                          <a:cs typeface="Teko Light"/>
                          <a:sym typeface="Teko Light"/>
                        </a:endParaRPr>
                      </a:p>
                    </a:txBody>
                    <a:tcPr marL="91425" marR="91425" marT="91425" marB="91425" anchor="ctr">
                      <a:lnL w="19050" cap="flat" cmpd="sng">
                        <a:solidFill>
                          <a:schemeClr val="dk2">
                            <a:alpha val="0"/>
                          </a:scheme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chemeClr val="dk2">
                            <a:alpha val="0"/>
                          </a:schemeClr>
                        </a:solidFill>
                        <a:prstDash val="solid"/>
                        <a:round/>
                        <a:headEnd type="none" w="sm" len="sm"/>
                        <a:tailEnd type="none" w="sm" len="sm"/>
                      </a:lnT>
                      <a:lnB w="19050" cap="flat" cmpd="sng">
                        <a:solidFill>
                          <a:schemeClr val="dk2">
                            <a:alpha val="0"/>
                          </a:schemeClr>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dk1"/>
                            </a:solidFill>
                            <a:latin typeface="MS PGothic" panose="020B0600070205080204" pitchFamily="34" charset="-128"/>
                            <a:ea typeface="MS PGothic" panose="020B0600070205080204" pitchFamily="34" charset="-128"/>
                            <a:cs typeface="Hind Vadodara Light"/>
                            <a:sym typeface="Hind Vadodara Light"/>
                          </a:rPr>
                          <a:t>Low</a:t>
                        </a:r>
                        <a:endParaRPr sz="1400" dirty="0">
                          <a:solidFill>
                            <a:schemeClr val="dk1"/>
                          </a:solidFill>
                          <a:latin typeface="MS PGothic" panose="020B0600070205080204" pitchFamily="34" charset="-128"/>
                          <a:ea typeface="MS PGothic" panose="020B0600070205080204" pitchFamily="34" charset="-128"/>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noFill/>
                    </a:tcPr>
                  </a:tc>
                  <a:tc>
                    <a:txBody>
                      <a:bodyPr/>
                      <a:lstStyle/>
                      <a:p>
                        <a:pPr marL="0" lvl="0" indent="0" algn="ctr" rtl="0">
                          <a:spcBef>
                            <a:spcPts val="0"/>
                          </a:spcBef>
                          <a:spcAft>
                            <a:spcPts val="0"/>
                          </a:spcAft>
                          <a:buNone/>
                        </a:pPr>
                        <a:r>
                          <a:rPr lang="en" sz="1400" dirty="0">
                            <a:solidFill>
                              <a:schemeClr val="dk1"/>
                            </a:solidFill>
                            <a:latin typeface="MS PGothic" panose="020B0600070205080204" pitchFamily="34" charset="-128"/>
                            <a:ea typeface="MS PGothic" panose="020B0600070205080204" pitchFamily="34" charset="-128"/>
                            <a:cs typeface="Hind Vadodara Light"/>
                            <a:sym typeface="Hind Vadodara Light"/>
                          </a:rPr>
                          <a:t>High</a:t>
                        </a:r>
                        <a:endParaRPr sz="1400" dirty="0">
                          <a:solidFill>
                            <a:schemeClr val="dk1"/>
                          </a:solidFill>
                          <a:latin typeface="MS PGothic" panose="020B0600070205080204" pitchFamily="34" charset="-128"/>
                          <a:ea typeface="MS PGothic" panose="020B0600070205080204" pitchFamily="34" charset="-128"/>
                          <a:cs typeface="Hind Vadodara Light"/>
                          <a:sym typeface="Hind Vadodara Light"/>
                        </a:endParaRPr>
                      </a:p>
                    </a:txBody>
                    <a:tcPr marL="91425" marR="91425" marT="91425" marB="91425" anchor="ctr">
                      <a:lnL w="19050" cap="flat" cmpd="sng">
                        <a:solidFill>
                          <a:srgbClr val="434343">
                            <a:alpha val="0"/>
                          </a:srgbClr>
                        </a:solidFill>
                        <a:prstDash val="solid"/>
                        <a:round/>
                        <a:headEnd type="none" w="sm" len="sm"/>
                        <a:tailEnd type="none" w="sm" len="sm"/>
                      </a:lnL>
                      <a:lnR w="19050" cap="flat" cmpd="sng">
                        <a:solidFill>
                          <a:srgbClr val="434343">
                            <a:alpha val="0"/>
                          </a:srgbClr>
                        </a:solidFill>
                        <a:prstDash val="solid"/>
                        <a:round/>
                        <a:headEnd type="none" w="sm" len="sm"/>
                        <a:tailEnd type="none" w="sm" len="sm"/>
                      </a:lnR>
                      <a:lnT w="19050" cap="flat" cmpd="sng">
                        <a:solidFill>
                          <a:srgbClr val="434343">
                            <a:alpha val="0"/>
                          </a:srgbClr>
                        </a:solidFill>
                        <a:prstDash val="solid"/>
                        <a:round/>
                        <a:headEnd type="none" w="sm" len="sm"/>
                        <a:tailEnd type="none" w="sm" len="sm"/>
                      </a:lnT>
                      <a:lnB w="19050" cap="flat" cmpd="sng">
                        <a:solidFill>
                          <a:srgbClr val="434343">
                            <a:alpha val="0"/>
                          </a:srgbClr>
                        </a:solidFill>
                        <a:prstDash val="solid"/>
                        <a:round/>
                        <a:headEnd type="none" w="sm" len="sm"/>
                        <a:tailEnd type="none" w="sm" len="sm"/>
                      </a:lnB>
                      <a:noFill/>
                    </a:tcPr>
                  </a:tc>
                  <a:extLst>
                    <a:ext uri="{0D108BD9-81ED-4DB2-BD59-A6C34878D82A}">
                      <a16:rowId xmlns:a16="http://schemas.microsoft.com/office/drawing/2014/main" val="10003"/>
                    </a:ext>
                  </a:extLst>
                </a:tr>
              </a:tbl>
            </a:graphicData>
          </a:graphic>
        </p:graphicFrame>
      </p:grpSp>
    </p:spTree>
    <p:extLst>
      <p:ext uri="{BB962C8B-B14F-4D97-AF65-F5344CB8AC3E}">
        <p14:creationId xmlns:p14="http://schemas.microsoft.com/office/powerpoint/2010/main" val="381062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8"/>
          <p:cNvSpPr txBox="1">
            <a:spLocks noGrp="1"/>
          </p:cNvSpPr>
          <p:nvPr>
            <p:ph type="title" idx="15"/>
          </p:nvPr>
        </p:nvSpPr>
        <p:spPr>
          <a:xfrm>
            <a:off x="2421000" y="283608"/>
            <a:ext cx="4302000" cy="630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t>A DISADVANTAGE</a:t>
            </a:r>
            <a:endParaRPr sz="3600" dirty="0"/>
          </a:p>
        </p:txBody>
      </p:sp>
      <p:sp>
        <p:nvSpPr>
          <p:cNvPr id="26" name="Google Shape;359;p41">
            <a:extLst>
              <a:ext uri="{FF2B5EF4-FFF2-40B4-BE49-F238E27FC236}">
                <a16:creationId xmlns:a16="http://schemas.microsoft.com/office/drawing/2014/main" id="{09EB6844-D47B-6DD2-9368-71F9472DFC30}"/>
              </a:ext>
            </a:extLst>
          </p:cNvPr>
          <p:cNvSpPr/>
          <p:nvPr/>
        </p:nvSpPr>
        <p:spPr>
          <a:xfrm>
            <a:off x="2663258" y="2567727"/>
            <a:ext cx="4104699" cy="1522136"/>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7" name="Google Shape;360;p41">
            <a:extLst>
              <a:ext uri="{FF2B5EF4-FFF2-40B4-BE49-F238E27FC236}">
                <a16:creationId xmlns:a16="http://schemas.microsoft.com/office/drawing/2014/main" id="{0732FA9A-6AB1-8F6B-C57F-C1CC7D4D848E}"/>
              </a:ext>
            </a:extLst>
          </p:cNvPr>
          <p:cNvSpPr/>
          <p:nvPr/>
        </p:nvSpPr>
        <p:spPr>
          <a:xfrm>
            <a:off x="2654946" y="1173216"/>
            <a:ext cx="4135478" cy="1313100"/>
          </a:xfrm>
          <a:prstGeom prst="roundRect">
            <a:avLst>
              <a:gd name="adj" fmla="val 9231"/>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61;p41">
            <a:extLst>
              <a:ext uri="{FF2B5EF4-FFF2-40B4-BE49-F238E27FC236}">
                <a16:creationId xmlns:a16="http://schemas.microsoft.com/office/drawing/2014/main" id="{FA126117-AE31-0412-21D4-E03F302D8E66}"/>
              </a:ext>
            </a:extLst>
          </p:cNvPr>
          <p:cNvSpPr/>
          <p:nvPr/>
        </p:nvSpPr>
        <p:spPr>
          <a:xfrm>
            <a:off x="2103082" y="1370076"/>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70;p41">
            <a:extLst>
              <a:ext uri="{FF2B5EF4-FFF2-40B4-BE49-F238E27FC236}">
                <a16:creationId xmlns:a16="http://schemas.microsoft.com/office/drawing/2014/main" id="{F2A5AB80-D1D9-27F5-331B-833BBE7664EB}"/>
              </a:ext>
            </a:extLst>
          </p:cNvPr>
          <p:cNvSpPr/>
          <p:nvPr/>
        </p:nvSpPr>
        <p:spPr>
          <a:xfrm>
            <a:off x="2178721" y="1431122"/>
            <a:ext cx="820500" cy="8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71;p41">
            <a:extLst>
              <a:ext uri="{FF2B5EF4-FFF2-40B4-BE49-F238E27FC236}">
                <a16:creationId xmlns:a16="http://schemas.microsoft.com/office/drawing/2014/main" id="{31594A4E-4717-1982-64BF-3D775359CBFA}"/>
              </a:ext>
            </a:extLst>
          </p:cNvPr>
          <p:cNvSpPr/>
          <p:nvPr/>
        </p:nvSpPr>
        <p:spPr>
          <a:xfrm>
            <a:off x="2111395" y="2839591"/>
            <a:ext cx="942600" cy="942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2;p41">
            <a:extLst>
              <a:ext uri="{FF2B5EF4-FFF2-40B4-BE49-F238E27FC236}">
                <a16:creationId xmlns:a16="http://schemas.microsoft.com/office/drawing/2014/main" id="{AA591E33-556D-C8FD-B928-248D7C9CF51F}"/>
              </a:ext>
            </a:extLst>
          </p:cNvPr>
          <p:cNvSpPr/>
          <p:nvPr/>
        </p:nvSpPr>
        <p:spPr>
          <a:xfrm>
            <a:off x="2225071" y="2967412"/>
            <a:ext cx="700500" cy="7005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3;p41">
            <a:extLst>
              <a:ext uri="{FF2B5EF4-FFF2-40B4-BE49-F238E27FC236}">
                <a16:creationId xmlns:a16="http://schemas.microsoft.com/office/drawing/2014/main" id="{EE7791C1-791A-4887-692F-CA7B4078DC94}"/>
              </a:ext>
            </a:extLst>
          </p:cNvPr>
          <p:cNvSpPr/>
          <p:nvPr/>
        </p:nvSpPr>
        <p:spPr>
          <a:xfrm>
            <a:off x="2216758" y="1491122"/>
            <a:ext cx="702000" cy="70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TextBox 32">
            <a:extLst>
              <a:ext uri="{FF2B5EF4-FFF2-40B4-BE49-F238E27FC236}">
                <a16:creationId xmlns:a16="http://schemas.microsoft.com/office/drawing/2014/main" id="{97D4D088-62DA-675A-DCEA-7A709E25CD01}"/>
              </a:ext>
            </a:extLst>
          </p:cNvPr>
          <p:cNvSpPr txBox="1"/>
          <p:nvPr/>
        </p:nvSpPr>
        <p:spPr>
          <a:xfrm>
            <a:off x="3199130" y="1434266"/>
            <a:ext cx="3460084" cy="830997"/>
          </a:xfrm>
          <a:prstGeom prst="rect">
            <a:avLst/>
          </a:prstGeom>
          <a:noFill/>
        </p:spPr>
        <p:txBody>
          <a:bodyPr wrap="square">
            <a:spAutoFit/>
          </a:bodyPr>
          <a:lstStyle/>
          <a:p>
            <a:r>
              <a:rPr lang="en-US" sz="1600" dirty="0">
                <a:solidFill>
                  <a:srgbClr val="212121"/>
                </a:solidFill>
                <a:effectLst/>
                <a:latin typeface="MS PGothic" panose="020B0600070205080204" pitchFamily="34" charset="-128"/>
                <a:ea typeface="MS PGothic" panose="020B0600070205080204" pitchFamily="34" charset="-128"/>
                <a:cs typeface="Arial" panose="020B0604020202020204" pitchFamily="34" charset="0"/>
              </a:rPr>
              <a:t>Small </a:t>
            </a:r>
            <a:r>
              <a:rPr lang="en-US" sz="1600" dirty="0">
                <a:solidFill>
                  <a:srgbClr val="212121"/>
                </a:solidFill>
                <a:latin typeface="MS PGothic" panose="020B0600070205080204" pitchFamily="34" charset="-128"/>
                <a:ea typeface="MS PGothic" panose="020B0600070205080204" pitchFamily="34" charset="-128"/>
                <a:cs typeface="Arial" panose="020B0604020202020204" pitchFamily="34" charset="0"/>
              </a:rPr>
              <a:t>molecule</a:t>
            </a:r>
            <a:r>
              <a:rPr lang="en-US" sz="1600" dirty="0">
                <a:solidFill>
                  <a:srgbClr val="212121"/>
                </a:solidFill>
                <a:effectLst/>
                <a:latin typeface="MS PGothic" panose="020B0600070205080204" pitchFamily="34" charset="-128"/>
                <a:ea typeface="MS PGothic" panose="020B0600070205080204" pitchFamily="34" charset="-128"/>
                <a:cs typeface="Arial" panose="020B0604020202020204" pitchFamily="34" charset="0"/>
              </a:rPr>
              <a:t>s use is limited by their nonspecific adverse effects on nontarget tissues and organs.</a:t>
            </a:r>
          </a:p>
        </p:txBody>
      </p:sp>
      <p:grpSp>
        <p:nvGrpSpPr>
          <p:cNvPr id="34" name="Google Shape;6141;p64">
            <a:extLst>
              <a:ext uri="{FF2B5EF4-FFF2-40B4-BE49-F238E27FC236}">
                <a16:creationId xmlns:a16="http://schemas.microsoft.com/office/drawing/2014/main" id="{D3090575-5644-01C5-CD7D-EB99869140E9}"/>
              </a:ext>
            </a:extLst>
          </p:cNvPr>
          <p:cNvGrpSpPr/>
          <p:nvPr/>
        </p:nvGrpSpPr>
        <p:grpSpPr>
          <a:xfrm>
            <a:off x="2358762" y="3107514"/>
            <a:ext cx="428400" cy="446400"/>
            <a:chOff x="5049725" y="2027900"/>
            <a:chExt cx="481750" cy="481850"/>
          </a:xfrm>
          <a:solidFill>
            <a:schemeClr val="bg1"/>
          </a:solidFill>
        </p:grpSpPr>
        <p:sp>
          <p:nvSpPr>
            <p:cNvPr id="35" name="Google Shape;6142;p64">
              <a:extLst>
                <a:ext uri="{FF2B5EF4-FFF2-40B4-BE49-F238E27FC236}">
                  <a16:creationId xmlns:a16="http://schemas.microsoft.com/office/drawing/2014/main" id="{5E0B5245-F16B-54DA-DD11-ABA54A16CAF2}"/>
                </a:ext>
              </a:extLst>
            </p:cNvPr>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 name="Google Shape;6143;p64">
              <a:extLst>
                <a:ext uri="{FF2B5EF4-FFF2-40B4-BE49-F238E27FC236}">
                  <a16:creationId xmlns:a16="http://schemas.microsoft.com/office/drawing/2014/main" id="{548FADBD-9C80-A1FE-CB19-1A0CFE21A3EC}"/>
                </a:ext>
              </a:extLst>
            </p:cNvPr>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sp>
          <p:nvSpPr>
            <p:cNvPr id="37" name="Google Shape;6144;p64">
              <a:extLst>
                <a:ext uri="{FF2B5EF4-FFF2-40B4-BE49-F238E27FC236}">
                  <a16:creationId xmlns:a16="http://schemas.microsoft.com/office/drawing/2014/main" id="{6ACB00A9-ACCE-B8E3-0D25-608C3336FAA1}"/>
                </a:ext>
              </a:extLst>
            </p:cNvPr>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 name="Google Shape;6145;p64">
              <a:extLst>
                <a:ext uri="{FF2B5EF4-FFF2-40B4-BE49-F238E27FC236}">
                  <a16:creationId xmlns:a16="http://schemas.microsoft.com/office/drawing/2014/main" id="{9DB4D83F-D1F6-9D76-0560-25AEFED280F5}"/>
                </a:ext>
              </a:extLst>
            </p:cNvPr>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 name="Google Shape;6146;p64">
              <a:extLst>
                <a:ext uri="{FF2B5EF4-FFF2-40B4-BE49-F238E27FC236}">
                  <a16:creationId xmlns:a16="http://schemas.microsoft.com/office/drawing/2014/main" id="{83C38B72-918D-6E8C-EA53-41013344FC21}"/>
                </a:ext>
              </a:extLst>
            </p:cNvPr>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 name="Google Shape;6147;p64">
              <a:extLst>
                <a:ext uri="{FF2B5EF4-FFF2-40B4-BE49-F238E27FC236}">
                  <a16:creationId xmlns:a16="http://schemas.microsoft.com/office/drawing/2014/main" id="{F3E77377-0DBF-ADDF-1D1B-AA94C7C54F17}"/>
                </a:ext>
              </a:extLst>
            </p:cNvPr>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 name="Google Shape;6148;p64">
              <a:extLst>
                <a:ext uri="{FF2B5EF4-FFF2-40B4-BE49-F238E27FC236}">
                  <a16:creationId xmlns:a16="http://schemas.microsoft.com/office/drawing/2014/main" id="{18D3B925-7F21-CBCB-F26B-973B907C7F97}"/>
                </a:ext>
              </a:extLst>
            </p:cNvPr>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 name="Google Shape;6149;p64">
              <a:extLst>
                <a:ext uri="{FF2B5EF4-FFF2-40B4-BE49-F238E27FC236}">
                  <a16:creationId xmlns:a16="http://schemas.microsoft.com/office/drawing/2014/main" id="{1ABBBC5B-0F72-FEBB-D0E0-B1BC6B4D5EEA}"/>
                </a:ext>
              </a:extLst>
            </p:cNvPr>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 name="Google Shape;6339;p64">
            <a:extLst>
              <a:ext uri="{FF2B5EF4-FFF2-40B4-BE49-F238E27FC236}">
                <a16:creationId xmlns:a16="http://schemas.microsoft.com/office/drawing/2014/main" id="{1A2EAC52-C7F6-103C-2175-4481F79EBD77}"/>
              </a:ext>
            </a:extLst>
          </p:cNvPr>
          <p:cNvGrpSpPr/>
          <p:nvPr/>
        </p:nvGrpSpPr>
        <p:grpSpPr>
          <a:xfrm>
            <a:off x="2352983" y="1616685"/>
            <a:ext cx="432000" cy="432000"/>
            <a:chOff x="5642550" y="4399275"/>
            <a:chExt cx="481825" cy="481825"/>
          </a:xfrm>
          <a:solidFill>
            <a:schemeClr val="bg1"/>
          </a:solidFill>
        </p:grpSpPr>
        <p:sp>
          <p:nvSpPr>
            <p:cNvPr id="44" name="Google Shape;6340;p64">
              <a:extLst>
                <a:ext uri="{FF2B5EF4-FFF2-40B4-BE49-F238E27FC236}">
                  <a16:creationId xmlns:a16="http://schemas.microsoft.com/office/drawing/2014/main" id="{980DF892-D011-E14F-96C1-8074AEA0D73E}"/>
                </a:ext>
              </a:extLst>
            </p:cNvPr>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 name="Google Shape;6341;p64">
              <a:extLst>
                <a:ext uri="{FF2B5EF4-FFF2-40B4-BE49-F238E27FC236}">
                  <a16:creationId xmlns:a16="http://schemas.microsoft.com/office/drawing/2014/main" id="{DE7DA633-4431-CAB7-DF95-E63D4F8F8D71}"/>
                </a:ext>
              </a:extLst>
            </p:cNvPr>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6" name="TextBox 45">
            <a:extLst>
              <a:ext uri="{FF2B5EF4-FFF2-40B4-BE49-F238E27FC236}">
                <a16:creationId xmlns:a16="http://schemas.microsoft.com/office/drawing/2014/main" id="{B0688BD5-3855-33CA-CFF8-FC6B2E45A64C}"/>
              </a:ext>
            </a:extLst>
          </p:cNvPr>
          <p:cNvSpPr txBox="1"/>
          <p:nvPr/>
        </p:nvSpPr>
        <p:spPr>
          <a:xfrm>
            <a:off x="3143880" y="2640732"/>
            <a:ext cx="3635551" cy="1323439"/>
          </a:xfrm>
          <a:prstGeom prst="rect">
            <a:avLst/>
          </a:prstGeom>
          <a:noFill/>
        </p:spPr>
        <p:txBody>
          <a:bodyPr wrap="square">
            <a:spAutoFit/>
          </a:bodyPr>
          <a:lstStyle/>
          <a:p>
            <a:r>
              <a:rPr lang="en-US" sz="1600" dirty="0">
                <a:solidFill>
                  <a:srgbClr val="212121"/>
                </a:solidFill>
                <a:effectLst/>
                <a:latin typeface="MS PGothic" panose="020B0600070205080204" pitchFamily="34" charset="-128"/>
                <a:ea typeface="MS PGothic" panose="020B0600070205080204" pitchFamily="34" charset="-128"/>
                <a:cs typeface="Arial" panose="020B0604020202020204" pitchFamily="34" charset="0"/>
              </a:rPr>
              <a:t>The key to success with utilizing small molecules is designing suitable delivery systems to localize and sustain the controlled release of small molecules to target sites.</a:t>
            </a:r>
            <a:r>
              <a:rPr lang="en-US" sz="1600" dirty="0">
                <a:effectLst/>
                <a:latin typeface="MS PGothic" panose="020B0600070205080204" pitchFamily="34" charset="-128"/>
                <a:ea typeface="MS PGothic" panose="020B0600070205080204" pitchFamily="34" charset="-128"/>
              </a:rPr>
              <a:t> </a:t>
            </a:r>
            <a:endParaRPr lang="en-US" sz="1600" dirty="0">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4042129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3"/>
          <p:cNvSpPr/>
          <p:nvPr/>
        </p:nvSpPr>
        <p:spPr>
          <a:xfrm rot="-7658695">
            <a:off x="2839411" y="3292933"/>
            <a:ext cx="11580430" cy="3957292"/>
          </a:xfrm>
          <a:custGeom>
            <a:avLst/>
            <a:gdLst/>
            <a:ahLst/>
            <a:cxnLst/>
            <a:rect l="l" t="t" r="r" b="b"/>
            <a:pathLst>
              <a:path w="83363" h="28487" extrusionOk="0">
                <a:moveTo>
                  <a:pt x="8782" y="9751"/>
                </a:moveTo>
                <a:cubicBezTo>
                  <a:pt x="9904" y="9751"/>
                  <a:pt x="11008" y="10189"/>
                  <a:pt x="11833" y="11014"/>
                </a:cubicBezTo>
                <a:cubicBezTo>
                  <a:pt x="13059" y="12240"/>
                  <a:pt x="13428" y="14096"/>
                  <a:pt x="12762" y="15705"/>
                </a:cubicBezTo>
                <a:cubicBezTo>
                  <a:pt x="12096" y="17313"/>
                  <a:pt x="10530" y="18362"/>
                  <a:pt x="8787" y="18362"/>
                </a:cubicBezTo>
                <a:cubicBezTo>
                  <a:pt x="6406" y="18362"/>
                  <a:pt x="4478" y="16435"/>
                  <a:pt x="4478" y="14054"/>
                </a:cubicBezTo>
                <a:cubicBezTo>
                  <a:pt x="4478" y="12318"/>
                  <a:pt x="5527" y="10745"/>
                  <a:pt x="7136" y="10079"/>
                </a:cubicBezTo>
                <a:cubicBezTo>
                  <a:pt x="7668" y="9858"/>
                  <a:pt x="8227" y="9751"/>
                  <a:pt x="8782" y="9751"/>
                </a:cubicBezTo>
                <a:close/>
                <a:moveTo>
                  <a:pt x="68293" y="3038"/>
                </a:moveTo>
                <a:cubicBezTo>
                  <a:pt x="69712" y="3038"/>
                  <a:pt x="71143" y="3313"/>
                  <a:pt x="72507" y="3879"/>
                </a:cubicBezTo>
                <a:cubicBezTo>
                  <a:pt x="76624" y="5586"/>
                  <a:pt x="79309" y="9604"/>
                  <a:pt x="79309" y="14054"/>
                </a:cubicBezTo>
                <a:cubicBezTo>
                  <a:pt x="79309" y="20140"/>
                  <a:pt x="74378" y="25072"/>
                  <a:pt x="68298" y="25072"/>
                </a:cubicBezTo>
                <a:cubicBezTo>
                  <a:pt x="63842" y="25072"/>
                  <a:pt x="59824" y="22386"/>
                  <a:pt x="58116" y="18270"/>
                </a:cubicBezTo>
                <a:cubicBezTo>
                  <a:pt x="56409" y="14153"/>
                  <a:pt x="57351" y="9420"/>
                  <a:pt x="60504" y="6267"/>
                </a:cubicBezTo>
                <a:cubicBezTo>
                  <a:pt x="62613" y="4158"/>
                  <a:pt x="65428" y="3038"/>
                  <a:pt x="68293" y="3038"/>
                </a:cubicBezTo>
                <a:close/>
                <a:moveTo>
                  <a:pt x="69116" y="1"/>
                </a:moveTo>
                <a:cubicBezTo>
                  <a:pt x="67760" y="1"/>
                  <a:pt x="66394" y="195"/>
                  <a:pt x="65060" y="591"/>
                </a:cubicBezTo>
                <a:cubicBezTo>
                  <a:pt x="64458" y="697"/>
                  <a:pt x="63863" y="839"/>
                  <a:pt x="63275" y="1038"/>
                </a:cubicBezTo>
                <a:cubicBezTo>
                  <a:pt x="60618" y="1895"/>
                  <a:pt x="58201" y="3595"/>
                  <a:pt x="55573" y="5388"/>
                </a:cubicBezTo>
                <a:cubicBezTo>
                  <a:pt x="51215" y="8364"/>
                  <a:pt x="46241" y="11574"/>
                  <a:pt x="38504" y="11574"/>
                </a:cubicBezTo>
                <a:cubicBezTo>
                  <a:pt x="35209" y="11574"/>
                  <a:pt x="27315" y="10837"/>
                  <a:pt x="20492" y="10128"/>
                </a:cubicBezTo>
                <a:cubicBezTo>
                  <a:pt x="19046" y="9980"/>
                  <a:pt x="17644" y="9824"/>
                  <a:pt x="16347" y="9682"/>
                </a:cubicBezTo>
                <a:cubicBezTo>
                  <a:pt x="14753" y="6941"/>
                  <a:pt x="11848" y="5331"/>
                  <a:pt x="8792" y="5331"/>
                </a:cubicBezTo>
                <a:cubicBezTo>
                  <a:pt x="8016" y="5331"/>
                  <a:pt x="7231" y="5435"/>
                  <a:pt x="6455" y="5650"/>
                </a:cubicBezTo>
                <a:cubicBezTo>
                  <a:pt x="2629" y="6713"/>
                  <a:pt x="0" y="10228"/>
                  <a:pt x="64" y="14203"/>
                </a:cubicBezTo>
                <a:cubicBezTo>
                  <a:pt x="128" y="18178"/>
                  <a:pt x="2863" y="21607"/>
                  <a:pt x="6725" y="22542"/>
                </a:cubicBezTo>
                <a:cubicBezTo>
                  <a:pt x="7415" y="22711"/>
                  <a:pt x="8109" y="22792"/>
                  <a:pt x="8796" y="22792"/>
                </a:cubicBezTo>
                <a:cubicBezTo>
                  <a:pt x="11951" y="22792"/>
                  <a:pt x="14933" y="21074"/>
                  <a:pt x="16481" y="18199"/>
                </a:cubicBezTo>
                <a:cubicBezTo>
                  <a:pt x="17629" y="18078"/>
                  <a:pt x="18855" y="17944"/>
                  <a:pt x="20123" y="17816"/>
                </a:cubicBezTo>
                <a:cubicBezTo>
                  <a:pt x="27032" y="17108"/>
                  <a:pt x="35152" y="16342"/>
                  <a:pt x="38504" y="16342"/>
                </a:cubicBezTo>
                <a:cubicBezTo>
                  <a:pt x="49422" y="16342"/>
                  <a:pt x="54829" y="22719"/>
                  <a:pt x="60795" y="25802"/>
                </a:cubicBezTo>
                <a:cubicBezTo>
                  <a:pt x="63258" y="27575"/>
                  <a:pt x="66177" y="28486"/>
                  <a:pt x="69121" y="28486"/>
                </a:cubicBezTo>
                <a:cubicBezTo>
                  <a:pt x="70987" y="28486"/>
                  <a:pt x="72864" y="28120"/>
                  <a:pt x="74640" y="27375"/>
                </a:cubicBezTo>
                <a:cubicBezTo>
                  <a:pt x="79210" y="25455"/>
                  <a:pt x="82455" y="21295"/>
                  <a:pt x="83207" y="16392"/>
                </a:cubicBezTo>
                <a:cubicBezTo>
                  <a:pt x="83313" y="15683"/>
                  <a:pt x="83362" y="14968"/>
                  <a:pt x="83362" y="14252"/>
                </a:cubicBezTo>
                <a:cubicBezTo>
                  <a:pt x="83362" y="9951"/>
                  <a:pt x="81428" y="5891"/>
                  <a:pt x="78091" y="3184"/>
                </a:cubicBezTo>
                <a:cubicBezTo>
                  <a:pt x="75521" y="1099"/>
                  <a:pt x="72345" y="1"/>
                  <a:pt x="691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3"/>
          <p:cNvSpPr/>
          <p:nvPr/>
        </p:nvSpPr>
        <p:spPr>
          <a:xfrm>
            <a:off x="4496845" y="544066"/>
            <a:ext cx="3559019" cy="3433574"/>
          </a:xfrm>
          <a:prstGeom prst="ellipse">
            <a:avLst/>
          </a:prstGeom>
          <a:solidFill>
            <a:schemeClr val="bg1"/>
          </a:solidFill>
          <a:ln w="114300" cap="flat" cmpd="sng">
            <a:no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 name="Group 30">
            <a:extLst>
              <a:ext uri="{FF2B5EF4-FFF2-40B4-BE49-F238E27FC236}">
                <a16:creationId xmlns:a16="http://schemas.microsoft.com/office/drawing/2014/main" id="{7A055A34-09BA-3873-CAD9-2CFF2715007C}"/>
              </a:ext>
            </a:extLst>
          </p:cNvPr>
          <p:cNvGrpSpPr/>
          <p:nvPr/>
        </p:nvGrpSpPr>
        <p:grpSpPr>
          <a:xfrm flipH="1">
            <a:off x="-367483" y="771165"/>
            <a:ext cx="4098685" cy="869220"/>
            <a:chOff x="6590554" y="382154"/>
            <a:chExt cx="3173289" cy="633924"/>
          </a:xfrm>
        </p:grpSpPr>
        <p:sp>
          <p:nvSpPr>
            <p:cNvPr id="39" name="Google Shape;1885;p41">
              <a:extLst>
                <a:ext uri="{FF2B5EF4-FFF2-40B4-BE49-F238E27FC236}">
                  <a16:creationId xmlns:a16="http://schemas.microsoft.com/office/drawing/2014/main" id="{20071797-459A-E9B5-9F1D-306BEA673252}"/>
                </a:ext>
              </a:extLst>
            </p:cNvPr>
            <p:cNvSpPr/>
            <p:nvPr/>
          </p:nvSpPr>
          <p:spPr>
            <a:xfrm>
              <a:off x="6590554" y="388503"/>
              <a:ext cx="3002334" cy="621226"/>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0" name="Google Shape;1899;p41">
              <a:extLst>
                <a:ext uri="{FF2B5EF4-FFF2-40B4-BE49-F238E27FC236}">
                  <a16:creationId xmlns:a16="http://schemas.microsoft.com/office/drawing/2014/main" id="{476DE310-D383-22C5-29AE-63D028F8316E}"/>
                </a:ext>
              </a:extLst>
            </p:cNvPr>
            <p:cNvSpPr/>
            <p:nvPr/>
          </p:nvSpPr>
          <p:spPr>
            <a:xfrm>
              <a:off x="8138038" y="382154"/>
              <a:ext cx="1625805" cy="633924"/>
            </a:xfrm>
            <a:prstGeom prst="roundRect">
              <a:avLst>
                <a:gd name="adj" fmla="val 50000"/>
              </a:avLst>
            </a:prstGeom>
            <a:solidFill>
              <a:srgbClr val="88AFA6"/>
            </a:solid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2400" dirty="0">
                  <a:solidFill>
                    <a:srgbClr val="FFFFFF"/>
                  </a:solidFill>
                  <a:latin typeface="Teko Light"/>
                  <a:ea typeface="Teko Light"/>
                  <a:cs typeface="Teko Light"/>
                  <a:sym typeface="Teko Light"/>
                </a:rPr>
                <a:t>Entrapment</a:t>
              </a:r>
              <a:endParaRPr sz="2400" dirty="0">
                <a:solidFill>
                  <a:srgbClr val="FFFFFF"/>
                </a:solidFill>
                <a:latin typeface="Teko Light"/>
                <a:ea typeface="Teko Light"/>
                <a:cs typeface="Teko Light"/>
                <a:sym typeface="Teko Light"/>
              </a:endParaRPr>
            </a:p>
          </p:txBody>
        </p:sp>
      </p:grpSp>
      <p:grpSp>
        <p:nvGrpSpPr>
          <p:cNvPr id="32" name="Group 31">
            <a:extLst>
              <a:ext uri="{FF2B5EF4-FFF2-40B4-BE49-F238E27FC236}">
                <a16:creationId xmlns:a16="http://schemas.microsoft.com/office/drawing/2014/main" id="{6110B1C0-530D-750D-DB5C-1DC2ACAB16BE}"/>
              </a:ext>
            </a:extLst>
          </p:cNvPr>
          <p:cNvGrpSpPr/>
          <p:nvPr/>
        </p:nvGrpSpPr>
        <p:grpSpPr>
          <a:xfrm flipH="1">
            <a:off x="-367483" y="1734562"/>
            <a:ext cx="4098685" cy="869220"/>
            <a:chOff x="6590554" y="382154"/>
            <a:chExt cx="3173289" cy="633924"/>
          </a:xfrm>
        </p:grpSpPr>
        <p:sp>
          <p:nvSpPr>
            <p:cNvPr id="37" name="Google Shape;1885;p41">
              <a:extLst>
                <a:ext uri="{FF2B5EF4-FFF2-40B4-BE49-F238E27FC236}">
                  <a16:creationId xmlns:a16="http://schemas.microsoft.com/office/drawing/2014/main" id="{0D74D8FE-E159-B79C-D475-9BA882370AE3}"/>
                </a:ext>
              </a:extLst>
            </p:cNvPr>
            <p:cNvSpPr/>
            <p:nvPr/>
          </p:nvSpPr>
          <p:spPr>
            <a:xfrm>
              <a:off x="6590554" y="388503"/>
              <a:ext cx="3002334" cy="621226"/>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1899;p41">
              <a:extLst>
                <a:ext uri="{FF2B5EF4-FFF2-40B4-BE49-F238E27FC236}">
                  <a16:creationId xmlns:a16="http://schemas.microsoft.com/office/drawing/2014/main" id="{9C852BF5-86FA-7B30-A0D0-4B266E624BE0}"/>
                </a:ext>
              </a:extLst>
            </p:cNvPr>
            <p:cNvSpPr/>
            <p:nvPr/>
          </p:nvSpPr>
          <p:spPr>
            <a:xfrm>
              <a:off x="8138038" y="382154"/>
              <a:ext cx="1625805" cy="633924"/>
            </a:xfrm>
            <a:prstGeom prst="roundRect">
              <a:avLst>
                <a:gd name="adj" fmla="val 50000"/>
              </a:avLst>
            </a:prstGeom>
            <a:solidFill>
              <a:srgbClr val="627E8D"/>
            </a:solid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2400" dirty="0">
                  <a:solidFill>
                    <a:srgbClr val="FFFFFF"/>
                  </a:solidFill>
                  <a:latin typeface="Teko Light"/>
                  <a:ea typeface="Teko Light"/>
                  <a:cs typeface="Teko Light"/>
                  <a:sym typeface="Teko Light"/>
                </a:rPr>
                <a:t>Covalent Binding</a:t>
              </a:r>
              <a:endParaRPr sz="2400" dirty="0">
                <a:solidFill>
                  <a:srgbClr val="FFFFFF"/>
                </a:solidFill>
                <a:latin typeface="Teko Light"/>
                <a:ea typeface="Teko Light"/>
                <a:cs typeface="Teko Light"/>
                <a:sym typeface="Teko Light"/>
              </a:endParaRPr>
            </a:p>
          </p:txBody>
        </p:sp>
      </p:grpSp>
      <p:pic>
        <p:nvPicPr>
          <p:cNvPr id="33" name="Picture 32">
            <a:extLst>
              <a:ext uri="{FF2B5EF4-FFF2-40B4-BE49-F238E27FC236}">
                <a16:creationId xmlns:a16="http://schemas.microsoft.com/office/drawing/2014/main" id="{144F60E4-FD70-078B-D116-55FBA82FED30}"/>
              </a:ext>
            </a:extLst>
          </p:cNvPr>
          <p:cNvPicPr>
            <a:picLocks noChangeAspect="1"/>
          </p:cNvPicPr>
          <p:nvPr/>
        </p:nvPicPr>
        <p:blipFill rotWithShape="1">
          <a:blip r:embed="rId3"/>
          <a:srcRect l="21138" t="19307" r="60006" b="8399"/>
          <a:stretch/>
        </p:blipFill>
        <p:spPr>
          <a:xfrm flipH="1">
            <a:off x="2221707" y="782687"/>
            <a:ext cx="1161891" cy="845389"/>
          </a:xfrm>
          <a:prstGeom prst="rect">
            <a:avLst/>
          </a:prstGeom>
        </p:spPr>
      </p:pic>
      <p:pic>
        <p:nvPicPr>
          <p:cNvPr id="34" name="Picture 33">
            <a:extLst>
              <a:ext uri="{FF2B5EF4-FFF2-40B4-BE49-F238E27FC236}">
                <a16:creationId xmlns:a16="http://schemas.microsoft.com/office/drawing/2014/main" id="{E260D0AA-7A0F-B760-26A1-322C8D1CFD30}"/>
              </a:ext>
            </a:extLst>
          </p:cNvPr>
          <p:cNvPicPr>
            <a:picLocks noChangeAspect="1"/>
          </p:cNvPicPr>
          <p:nvPr/>
        </p:nvPicPr>
        <p:blipFill rotWithShape="1">
          <a:blip r:embed="rId3"/>
          <a:srcRect l="40248" t="30108" r="40033"/>
          <a:stretch/>
        </p:blipFill>
        <p:spPr>
          <a:xfrm flipH="1">
            <a:off x="2204837" y="1794535"/>
            <a:ext cx="1178761" cy="792840"/>
          </a:xfrm>
          <a:prstGeom prst="rect">
            <a:avLst/>
          </a:prstGeom>
        </p:spPr>
      </p:pic>
      <p:grpSp>
        <p:nvGrpSpPr>
          <p:cNvPr id="48" name="Group 47">
            <a:extLst>
              <a:ext uri="{FF2B5EF4-FFF2-40B4-BE49-F238E27FC236}">
                <a16:creationId xmlns:a16="http://schemas.microsoft.com/office/drawing/2014/main" id="{8C20E0C2-7676-2038-EAF6-7C1868BD6876}"/>
              </a:ext>
            </a:extLst>
          </p:cNvPr>
          <p:cNvGrpSpPr/>
          <p:nvPr/>
        </p:nvGrpSpPr>
        <p:grpSpPr>
          <a:xfrm flipH="1">
            <a:off x="-367483" y="771165"/>
            <a:ext cx="4098685" cy="869220"/>
            <a:chOff x="6590554" y="382154"/>
            <a:chExt cx="3173289" cy="633924"/>
          </a:xfrm>
        </p:grpSpPr>
        <p:sp>
          <p:nvSpPr>
            <p:cNvPr id="56" name="Google Shape;1885;p41">
              <a:extLst>
                <a:ext uri="{FF2B5EF4-FFF2-40B4-BE49-F238E27FC236}">
                  <a16:creationId xmlns:a16="http://schemas.microsoft.com/office/drawing/2014/main" id="{4422F37A-64F5-D864-34A2-5CF18D991B17}"/>
                </a:ext>
              </a:extLst>
            </p:cNvPr>
            <p:cNvSpPr/>
            <p:nvPr/>
          </p:nvSpPr>
          <p:spPr>
            <a:xfrm>
              <a:off x="6590554" y="388503"/>
              <a:ext cx="3002334" cy="621226"/>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7" name="Google Shape;1899;p41">
              <a:extLst>
                <a:ext uri="{FF2B5EF4-FFF2-40B4-BE49-F238E27FC236}">
                  <a16:creationId xmlns:a16="http://schemas.microsoft.com/office/drawing/2014/main" id="{96A33F78-9E15-9377-2529-A1C308291666}"/>
                </a:ext>
              </a:extLst>
            </p:cNvPr>
            <p:cNvSpPr/>
            <p:nvPr/>
          </p:nvSpPr>
          <p:spPr>
            <a:xfrm>
              <a:off x="8138038" y="382154"/>
              <a:ext cx="1625805" cy="633924"/>
            </a:xfrm>
            <a:prstGeom prst="roundRect">
              <a:avLst>
                <a:gd name="adj" fmla="val 50000"/>
              </a:avLst>
            </a:prstGeom>
            <a:solidFill>
              <a:srgbClr val="88AFA6"/>
            </a:solid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2400" dirty="0">
                  <a:solidFill>
                    <a:srgbClr val="FFFFFF"/>
                  </a:solidFill>
                  <a:latin typeface="Teko Light"/>
                  <a:ea typeface="Teko Light"/>
                  <a:cs typeface="Teko Light"/>
                  <a:sym typeface="Teko Light"/>
                </a:rPr>
                <a:t>Entrapment</a:t>
              </a:r>
              <a:endParaRPr sz="2400" dirty="0">
                <a:solidFill>
                  <a:srgbClr val="FFFFFF"/>
                </a:solidFill>
                <a:latin typeface="Teko Light"/>
                <a:ea typeface="Teko Light"/>
                <a:cs typeface="Teko Light"/>
                <a:sym typeface="Teko Light"/>
              </a:endParaRPr>
            </a:p>
          </p:txBody>
        </p:sp>
      </p:grpSp>
      <p:grpSp>
        <p:nvGrpSpPr>
          <p:cNvPr id="49" name="Group 48">
            <a:extLst>
              <a:ext uri="{FF2B5EF4-FFF2-40B4-BE49-F238E27FC236}">
                <a16:creationId xmlns:a16="http://schemas.microsoft.com/office/drawing/2014/main" id="{B0C53F21-5846-2280-9DDF-80815A042A8E}"/>
              </a:ext>
            </a:extLst>
          </p:cNvPr>
          <p:cNvGrpSpPr/>
          <p:nvPr/>
        </p:nvGrpSpPr>
        <p:grpSpPr>
          <a:xfrm flipH="1">
            <a:off x="-367483" y="1734562"/>
            <a:ext cx="4098685" cy="869220"/>
            <a:chOff x="6590554" y="382154"/>
            <a:chExt cx="3173289" cy="633924"/>
          </a:xfrm>
        </p:grpSpPr>
        <p:sp>
          <p:nvSpPr>
            <p:cNvPr id="54" name="Google Shape;1885;p41">
              <a:extLst>
                <a:ext uri="{FF2B5EF4-FFF2-40B4-BE49-F238E27FC236}">
                  <a16:creationId xmlns:a16="http://schemas.microsoft.com/office/drawing/2014/main" id="{45CC99B8-BDCB-53E8-287F-D312EF8A2BB4}"/>
                </a:ext>
              </a:extLst>
            </p:cNvPr>
            <p:cNvSpPr/>
            <p:nvPr/>
          </p:nvSpPr>
          <p:spPr>
            <a:xfrm>
              <a:off x="6590554" y="388503"/>
              <a:ext cx="3002334" cy="621226"/>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5" name="Google Shape;1899;p41">
              <a:extLst>
                <a:ext uri="{FF2B5EF4-FFF2-40B4-BE49-F238E27FC236}">
                  <a16:creationId xmlns:a16="http://schemas.microsoft.com/office/drawing/2014/main" id="{226F8D1E-2B10-83CD-9232-D33848BD6EC2}"/>
                </a:ext>
              </a:extLst>
            </p:cNvPr>
            <p:cNvSpPr/>
            <p:nvPr/>
          </p:nvSpPr>
          <p:spPr>
            <a:xfrm>
              <a:off x="8138038" y="382154"/>
              <a:ext cx="1625805" cy="633924"/>
            </a:xfrm>
            <a:prstGeom prst="roundRect">
              <a:avLst>
                <a:gd name="adj" fmla="val 50000"/>
              </a:avLst>
            </a:prstGeom>
            <a:solidFill>
              <a:srgbClr val="627E8D"/>
            </a:solid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2400" dirty="0">
                  <a:solidFill>
                    <a:srgbClr val="FFFFFF"/>
                  </a:solidFill>
                  <a:latin typeface="Teko Light"/>
                  <a:ea typeface="Teko Light"/>
                  <a:cs typeface="Teko Light"/>
                  <a:sym typeface="Teko Light"/>
                </a:rPr>
                <a:t>Covalent Binding</a:t>
              </a:r>
              <a:endParaRPr sz="2400" dirty="0">
                <a:solidFill>
                  <a:srgbClr val="FFFFFF"/>
                </a:solidFill>
                <a:latin typeface="Teko Light"/>
                <a:ea typeface="Teko Light"/>
                <a:cs typeface="Teko Light"/>
                <a:sym typeface="Teko Light"/>
              </a:endParaRPr>
            </a:p>
          </p:txBody>
        </p:sp>
      </p:grpSp>
      <p:pic>
        <p:nvPicPr>
          <p:cNvPr id="50" name="Picture 49">
            <a:extLst>
              <a:ext uri="{FF2B5EF4-FFF2-40B4-BE49-F238E27FC236}">
                <a16:creationId xmlns:a16="http://schemas.microsoft.com/office/drawing/2014/main" id="{DCF222B8-A2C2-DEEC-14C6-5A5DABC6F91F}"/>
              </a:ext>
            </a:extLst>
          </p:cNvPr>
          <p:cNvPicPr>
            <a:picLocks noChangeAspect="1"/>
          </p:cNvPicPr>
          <p:nvPr/>
        </p:nvPicPr>
        <p:blipFill rotWithShape="1">
          <a:blip r:embed="rId3"/>
          <a:srcRect l="21138" t="19307" r="60006" b="8399"/>
          <a:stretch/>
        </p:blipFill>
        <p:spPr>
          <a:xfrm flipH="1">
            <a:off x="2221707" y="782687"/>
            <a:ext cx="1161891" cy="845389"/>
          </a:xfrm>
          <a:prstGeom prst="rect">
            <a:avLst/>
          </a:prstGeom>
        </p:spPr>
      </p:pic>
      <p:pic>
        <p:nvPicPr>
          <p:cNvPr id="51" name="Picture 50">
            <a:extLst>
              <a:ext uri="{FF2B5EF4-FFF2-40B4-BE49-F238E27FC236}">
                <a16:creationId xmlns:a16="http://schemas.microsoft.com/office/drawing/2014/main" id="{44AA334E-1A84-7035-81D2-4445AF68866A}"/>
              </a:ext>
            </a:extLst>
          </p:cNvPr>
          <p:cNvPicPr>
            <a:picLocks noChangeAspect="1"/>
          </p:cNvPicPr>
          <p:nvPr/>
        </p:nvPicPr>
        <p:blipFill rotWithShape="1">
          <a:blip r:embed="rId3"/>
          <a:srcRect l="40248" t="30108" r="40033"/>
          <a:stretch/>
        </p:blipFill>
        <p:spPr>
          <a:xfrm flipH="1">
            <a:off x="2204837" y="1794535"/>
            <a:ext cx="1178761" cy="792840"/>
          </a:xfrm>
          <a:prstGeom prst="rect">
            <a:avLst/>
          </a:prstGeom>
        </p:spPr>
      </p:pic>
      <p:grpSp>
        <p:nvGrpSpPr>
          <p:cNvPr id="62" name="Group 61">
            <a:extLst>
              <a:ext uri="{FF2B5EF4-FFF2-40B4-BE49-F238E27FC236}">
                <a16:creationId xmlns:a16="http://schemas.microsoft.com/office/drawing/2014/main" id="{571A3869-1779-437C-63D0-FB90D6DE0B43}"/>
              </a:ext>
            </a:extLst>
          </p:cNvPr>
          <p:cNvGrpSpPr/>
          <p:nvPr/>
        </p:nvGrpSpPr>
        <p:grpSpPr>
          <a:xfrm flipH="1">
            <a:off x="-417876" y="2697959"/>
            <a:ext cx="4149078" cy="1832617"/>
            <a:chOff x="5268003" y="941364"/>
            <a:chExt cx="4149078" cy="1832617"/>
          </a:xfrm>
        </p:grpSpPr>
        <p:grpSp>
          <p:nvGrpSpPr>
            <p:cNvPr id="29" name="Group 28">
              <a:extLst>
                <a:ext uri="{FF2B5EF4-FFF2-40B4-BE49-F238E27FC236}">
                  <a16:creationId xmlns:a16="http://schemas.microsoft.com/office/drawing/2014/main" id="{FAEFD17C-9009-F2DF-0D9E-BB3530D790E9}"/>
                </a:ext>
              </a:extLst>
            </p:cNvPr>
            <p:cNvGrpSpPr/>
            <p:nvPr/>
          </p:nvGrpSpPr>
          <p:grpSpPr>
            <a:xfrm>
              <a:off x="5268003" y="941364"/>
              <a:ext cx="4149078" cy="869220"/>
              <a:chOff x="6551539" y="382154"/>
              <a:chExt cx="3212304" cy="633924"/>
            </a:xfrm>
          </p:grpSpPr>
          <p:sp>
            <p:nvSpPr>
              <p:cNvPr id="43" name="Google Shape;1885;p41">
                <a:extLst>
                  <a:ext uri="{FF2B5EF4-FFF2-40B4-BE49-F238E27FC236}">
                    <a16:creationId xmlns:a16="http://schemas.microsoft.com/office/drawing/2014/main" id="{3AFE128F-B61F-22F4-B3F1-8BBA49F1DE47}"/>
                  </a:ext>
                </a:extLst>
              </p:cNvPr>
              <p:cNvSpPr/>
              <p:nvPr/>
            </p:nvSpPr>
            <p:spPr>
              <a:xfrm>
                <a:off x="6551539" y="388503"/>
                <a:ext cx="3041349" cy="621226"/>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1899;p41">
                <a:extLst>
                  <a:ext uri="{FF2B5EF4-FFF2-40B4-BE49-F238E27FC236}">
                    <a16:creationId xmlns:a16="http://schemas.microsoft.com/office/drawing/2014/main" id="{7EDEF729-66FE-1B73-4DBF-4A6D9E01BA28}"/>
                  </a:ext>
                </a:extLst>
              </p:cNvPr>
              <p:cNvSpPr/>
              <p:nvPr/>
            </p:nvSpPr>
            <p:spPr>
              <a:xfrm>
                <a:off x="8138038" y="382154"/>
                <a:ext cx="1625805" cy="63392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SzPts val="1100"/>
                  <a:buFont typeface="Arial"/>
                  <a:buNone/>
                </a:pPr>
                <a:r>
                  <a:rPr lang="en" sz="2400" dirty="0">
                    <a:solidFill>
                      <a:srgbClr val="FFFFFF"/>
                    </a:solidFill>
                    <a:latin typeface="Teko Light"/>
                    <a:ea typeface="Teko Light"/>
                    <a:cs typeface="Teko Light"/>
                    <a:sym typeface="Teko Light"/>
                  </a:rPr>
                  <a:t>Adsorption</a:t>
                </a:r>
                <a:endParaRPr sz="2400" dirty="0">
                  <a:solidFill>
                    <a:srgbClr val="FFFFFF"/>
                  </a:solidFill>
                  <a:latin typeface="Teko Light"/>
                  <a:ea typeface="Teko Light"/>
                  <a:cs typeface="Teko Light"/>
                  <a:sym typeface="Teko Light"/>
                </a:endParaRPr>
              </a:p>
            </p:txBody>
          </p:sp>
        </p:grpSp>
        <p:grpSp>
          <p:nvGrpSpPr>
            <p:cNvPr id="30" name="Group 29">
              <a:extLst>
                <a:ext uri="{FF2B5EF4-FFF2-40B4-BE49-F238E27FC236}">
                  <a16:creationId xmlns:a16="http://schemas.microsoft.com/office/drawing/2014/main" id="{29453795-566C-ED00-2E6F-EBA7B348A9D9}"/>
                </a:ext>
              </a:extLst>
            </p:cNvPr>
            <p:cNvGrpSpPr/>
            <p:nvPr/>
          </p:nvGrpSpPr>
          <p:grpSpPr>
            <a:xfrm>
              <a:off x="5268003" y="1904761"/>
              <a:ext cx="4098685" cy="869220"/>
              <a:chOff x="6590554" y="382154"/>
              <a:chExt cx="3173289" cy="633924"/>
            </a:xfrm>
          </p:grpSpPr>
          <p:sp>
            <p:nvSpPr>
              <p:cNvPr id="41" name="Google Shape;1885;p41">
                <a:extLst>
                  <a:ext uri="{FF2B5EF4-FFF2-40B4-BE49-F238E27FC236}">
                    <a16:creationId xmlns:a16="http://schemas.microsoft.com/office/drawing/2014/main" id="{3949B53C-D7F8-3667-816B-BD508A2B4688}"/>
                  </a:ext>
                </a:extLst>
              </p:cNvPr>
              <p:cNvSpPr/>
              <p:nvPr/>
            </p:nvSpPr>
            <p:spPr>
              <a:xfrm>
                <a:off x="6590554" y="388503"/>
                <a:ext cx="3002334" cy="621226"/>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2" name="Google Shape;1899;p41">
                <a:extLst>
                  <a:ext uri="{FF2B5EF4-FFF2-40B4-BE49-F238E27FC236}">
                    <a16:creationId xmlns:a16="http://schemas.microsoft.com/office/drawing/2014/main" id="{49936898-BBE5-AB1D-141F-D089CF6680AA}"/>
                  </a:ext>
                </a:extLst>
              </p:cNvPr>
              <p:cNvSpPr/>
              <p:nvPr/>
            </p:nvSpPr>
            <p:spPr>
              <a:xfrm>
                <a:off x="8138038" y="382154"/>
                <a:ext cx="1625805" cy="633924"/>
              </a:xfrm>
              <a:prstGeom prst="roundRect">
                <a:avLst>
                  <a:gd name="adj" fmla="val 50000"/>
                </a:avLst>
              </a:prstGeom>
              <a:solidFill>
                <a:srgbClr val="C4CDA2"/>
              </a:solidFill>
              <a:ln>
                <a:noFill/>
              </a:ln>
            </p:spPr>
            <p:txBody>
              <a:bodyPr spcFirstLastPara="1" wrap="square" lIns="91425" tIns="91425" rIns="91425" bIns="91425" anchor="ctr" anchorCtr="0">
                <a:noAutofit/>
              </a:bodyPr>
              <a:lstStyle/>
              <a:p>
                <a:pPr marL="0" lvl="0" indent="0" rtl="0">
                  <a:spcBef>
                    <a:spcPts val="0"/>
                  </a:spcBef>
                  <a:spcAft>
                    <a:spcPts val="0"/>
                  </a:spcAft>
                  <a:buClr>
                    <a:srgbClr val="000000"/>
                  </a:buClr>
                  <a:buSzPts val="1100"/>
                  <a:buFont typeface="Arial"/>
                  <a:buNone/>
                </a:pPr>
                <a:r>
                  <a:rPr lang="en" sz="2400" dirty="0">
                    <a:solidFill>
                      <a:srgbClr val="FFFFFF"/>
                    </a:solidFill>
                    <a:latin typeface="Teko Light"/>
                    <a:ea typeface="Teko Light"/>
                    <a:cs typeface="Teko Light"/>
                    <a:sym typeface="Teko Light"/>
                  </a:rPr>
                  <a:t>Crosslinking</a:t>
                </a:r>
                <a:endParaRPr sz="2400" dirty="0">
                  <a:solidFill>
                    <a:srgbClr val="FFFFFF"/>
                  </a:solidFill>
                  <a:latin typeface="Teko Light"/>
                  <a:ea typeface="Teko Light"/>
                  <a:cs typeface="Teko Light"/>
                  <a:sym typeface="Teko Light"/>
                </a:endParaRPr>
              </a:p>
            </p:txBody>
          </p:sp>
        </p:grpSp>
        <p:pic>
          <p:nvPicPr>
            <p:cNvPr id="35" name="Picture 34">
              <a:extLst>
                <a:ext uri="{FF2B5EF4-FFF2-40B4-BE49-F238E27FC236}">
                  <a16:creationId xmlns:a16="http://schemas.microsoft.com/office/drawing/2014/main" id="{65A4E295-272F-0CFB-0145-0AC72D58F338}"/>
                </a:ext>
              </a:extLst>
            </p:cNvPr>
            <p:cNvPicPr>
              <a:picLocks noChangeAspect="1"/>
            </p:cNvPicPr>
            <p:nvPr/>
          </p:nvPicPr>
          <p:blipFill rotWithShape="1">
            <a:blip r:embed="rId3"/>
            <a:srcRect l="80427" t="27458"/>
            <a:stretch/>
          </p:blipFill>
          <p:spPr>
            <a:xfrm>
              <a:off x="5650369" y="1922172"/>
              <a:ext cx="1194330" cy="840020"/>
            </a:xfrm>
            <a:prstGeom prst="rect">
              <a:avLst/>
            </a:prstGeom>
          </p:spPr>
        </p:pic>
        <p:pic>
          <p:nvPicPr>
            <p:cNvPr id="36" name="Picture 35">
              <a:extLst>
                <a:ext uri="{FF2B5EF4-FFF2-40B4-BE49-F238E27FC236}">
                  <a16:creationId xmlns:a16="http://schemas.microsoft.com/office/drawing/2014/main" id="{56E15181-B7C7-D4CD-36DA-E8772995175E}"/>
                </a:ext>
              </a:extLst>
            </p:cNvPr>
            <p:cNvPicPr>
              <a:picLocks noChangeAspect="1"/>
            </p:cNvPicPr>
            <p:nvPr/>
          </p:nvPicPr>
          <p:blipFill rotWithShape="1">
            <a:blip r:embed="rId3"/>
            <a:srcRect t="39829" r="78708"/>
            <a:stretch/>
          </p:blipFill>
          <p:spPr>
            <a:xfrm>
              <a:off x="5666839" y="1063308"/>
              <a:ext cx="1197030" cy="641953"/>
            </a:xfrm>
            <a:prstGeom prst="rect">
              <a:avLst/>
            </a:prstGeom>
          </p:spPr>
        </p:pic>
        <p:grpSp>
          <p:nvGrpSpPr>
            <p:cNvPr id="46" name="Group 45">
              <a:extLst>
                <a:ext uri="{FF2B5EF4-FFF2-40B4-BE49-F238E27FC236}">
                  <a16:creationId xmlns:a16="http://schemas.microsoft.com/office/drawing/2014/main" id="{B67EAE2B-00AF-6541-8A27-0E2BCABE0339}"/>
                </a:ext>
              </a:extLst>
            </p:cNvPr>
            <p:cNvGrpSpPr/>
            <p:nvPr/>
          </p:nvGrpSpPr>
          <p:grpSpPr>
            <a:xfrm>
              <a:off x="5268003" y="941364"/>
              <a:ext cx="4149078" cy="869220"/>
              <a:chOff x="6551539" y="382154"/>
              <a:chExt cx="3212304" cy="633924"/>
            </a:xfrm>
          </p:grpSpPr>
          <p:sp>
            <p:nvSpPr>
              <p:cNvPr id="60" name="Google Shape;1885;p41">
                <a:extLst>
                  <a:ext uri="{FF2B5EF4-FFF2-40B4-BE49-F238E27FC236}">
                    <a16:creationId xmlns:a16="http://schemas.microsoft.com/office/drawing/2014/main" id="{6B5FDABF-0F2E-D362-CA47-4E6FDC7E659B}"/>
                  </a:ext>
                </a:extLst>
              </p:cNvPr>
              <p:cNvSpPr/>
              <p:nvPr/>
            </p:nvSpPr>
            <p:spPr>
              <a:xfrm>
                <a:off x="6551539" y="388503"/>
                <a:ext cx="3041349" cy="621226"/>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1" name="Google Shape;1899;p41">
                <a:extLst>
                  <a:ext uri="{FF2B5EF4-FFF2-40B4-BE49-F238E27FC236}">
                    <a16:creationId xmlns:a16="http://schemas.microsoft.com/office/drawing/2014/main" id="{3ABBF5BD-1F15-9C76-D899-85626C7296E0}"/>
                  </a:ext>
                </a:extLst>
              </p:cNvPr>
              <p:cNvSpPr/>
              <p:nvPr/>
            </p:nvSpPr>
            <p:spPr>
              <a:xfrm>
                <a:off x="8138038" y="382154"/>
                <a:ext cx="1625805" cy="633924"/>
              </a:xfrm>
              <a:prstGeom prst="roundRect">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2400" dirty="0">
                    <a:solidFill>
                      <a:srgbClr val="FFFFFF"/>
                    </a:solidFill>
                    <a:latin typeface="Teko Light"/>
                    <a:ea typeface="Teko Light"/>
                    <a:cs typeface="Teko Light"/>
                    <a:sym typeface="Teko Light"/>
                  </a:rPr>
                  <a:t>Adsorption</a:t>
                </a:r>
                <a:endParaRPr sz="2400" dirty="0">
                  <a:solidFill>
                    <a:srgbClr val="FFFFFF"/>
                  </a:solidFill>
                  <a:latin typeface="Teko Light"/>
                  <a:ea typeface="Teko Light"/>
                  <a:cs typeface="Teko Light"/>
                  <a:sym typeface="Teko Light"/>
                </a:endParaRPr>
              </a:p>
            </p:txBody>
          </p:sp>
        </p:grpSp>
        <p:grpSp>
          <p:nvGrpSpPr>
            <p:cNvPr id="47" name="Group 46">
              <a:extLst>
                <a:ext uri="{FF2B5EF4-FFF2-40B4-BE49-F238E27FC236}">
                  <a16:creationId xmlns:a16="http://schemas.microsoft.com/office/drawing/2014/main" id="{04E91696-A7B4-1413-AB4A-A67F2680F6B4}"/>
                </a:ext>
              </a:extLst>
            </p:cNvPr>
            <p:cNvGrpSpPr/>
            <p:nvPr/>
          </p:nvGrpSpPr>
          <p:grpSpPr>
            <a:xfrm>
              <a:off x="5268003" y="1904761"/>
              <a:ext cx="4098685" cy="869220"/>
              <a:chOff x="6590554" y="382154"/>
              <a:chExt cx="3173289" cy="633924"/>
            </a:xfrm>
          </p:grpSpPr>
          <p:sp>
            <p:nvSpPr>
              <p:cNvPr id="58" name="Google Shape;1885;p41">
                <a:extLst>
                  <a:ext uri="{FF2B5EF4-FFF2-40B4-BE49-F238E27FC236}">
                    <a16:creationId xmlns:a16="http://schemas.microsoft.com/office/drawing/2014/main" id="{B7CDA211-6D7D-B149-7B46-85BA25584A4D}"/>
                  </a:ext>
                </a:extLst>
              </p:cNvPr>
              <p:cNvSpPr/>
              <p:nvPr/>
            </p:nvSpPr>
            <p:spPr>
              <a:xfrm>
                <a:off x="6590554" y="388503"/>
                <a:ext cx="3002334" cy="621226"/>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1899;p41">
                <a:extLst>
                  <a:ext uri="{FF2B5EF4-FFF2-40B4-BE49-F238E27FC236}">
                    <a16:creationId xmlns:a16="http://schemas.microsoft.com/office/drawing/2014/main" id="{90F642DB-1835-15F1-A4BB-DD45FA59378D}"/>
                  </a:ext>
                </a:extLst>
              </p:cNvPr>
              <p:cNvSpPr/>
              <p:nvPr/>
            </p:nvSpPr>
            <p:spPr>
              <a:xfrm>
                <a:off x="8138038" y="382154"/>
                <a:ext cx="1625805" cy="633924"/>
              </a:xfrm>
              <a:prstGeom prst="roundRect">
                <a:avLst>
                  <a:gd name="adj" fmla="val 50000"/>
                </a:avLst>
              </a:prstGeom>
              <a:solidFill>
                <a:srgbClr val="C4CDA2"/>
              </a:solid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sz="2400" dirty="0">
                    <a:solidFill>
                      <a:srgbClr val="FFFFFF"/>
                    </a:solidFill>
                    <a:latin typeface="Teko Light"/>
                    <a:ea typeface="Teko Light"/>
                    <a:cs typeface="Teko Light"/>
                    <a:sym typeface="Teko Light"/>
                  </a:rPr>
                  <a:t>Crosslinking</a:t>
                </a:r>
                <a:endParaRPr sz="2400" dirty="0">
                  <a:solidFill>
                    <a:srgbClr val="FFFFFF"/>
                  </a:solidFill>
                  <a:latin typeface="Teko Light"/>
                  <a:ea typeface="Teko Light"/>
                  <a:cs typeface="Teko Light"/>
                  <a:sym typeface="Teko Light"/>
                </a:endParaRPr>
              </a:p>
            </p:txBody>
          </p:sp>
        </p:grpSp>
        <p:pic>
          <p:nvPicPr>
            <p:cNvPr id="52" name="Picture 51">
              <a:extLst>
                <a:ext uri="{FF2B5EF4-FFF2-40B4-BE49-F238E27FC236}">
                  <a16:creationId xmlns:a16="http://schemas.microsoft.com/office/drawing/2014/main" id="{33443BA4-9BC5-9455-DBFD-E29631AFEA7D}"/>
                </a:ext>
              </a:extLst>
            </p:cNvPr>
            <p:cNvPicPr>
              <a:picLocks noChangeAspect="1"/>
            </p:cNvPicPr>
            <p:nvPr/>
          </p:nvPicPr>
          <p:blipFill rotWithShape="1">
            <a:blip r:embed="rId3"/>
            <a:srcRect l="80427" t="27458"/>
            <a:stretch/>
          </p:blipFill>
          <p:spPr>
            <a:xfrm>
              <a:off x="5650369" y="1922172"/>
              <a:ext cx="1194330" cy="840020"/>
            </a:xfrm>
            <a:prstGeom prst="rect">
              <a:avLst/>
            </a:prstGeom>
          </p:spPr>
        </p:pic>
        <p:pic>
          <p:nvPicPr>
            <p:cNvPr id="53" name="Picture 52">
              <a:extLst>
                <a:ext uri="{FF2B5EF4-FFF2-40B4-BE49-F238E27FC236}">
                  <a16:creationId xmlns:a16="http://schemas.microsoft.com/office/drawing/2014/main" id="{03EE3720-BF5C-6F21-7549-1D7FF77200A5}"/>
                </a:ext>
              </a:extLst>
            </p:cNvPr>
            <p:cNvPicPr>
              <a:picLocks noChangeAspect="1"/>
            </p:cNvPicPr>
            <p:nvPr/>
          </p:nvPicPr>
          <p:blipFill rotWithShape="1">
            <a:blip r:embed="rId3"/>
            <a:srcRect t="39829" r="78708"/>
            <a:stretch/>
          </p:blipFill>
          <p:spPr>
            <a:xfrm>
              <a:off x="5666839" y="1063308"/>
              <a:ext cx="1197030" cy="641953"/>
            </a:xfrm>
            <a:prstGeom prst="rect">
              <a:avLst/>
            </a:prstGeom>
          </p:spPr>
        </p:pic>
      </p:grpSp>
      <p:sp>
        <p:nvSpPr>
          <p:cNvPr id="63" name="TextBox 62">
            <a:extLst>
              <a:ext uri="{FF2B5EF4-FFF2-40B4-BE49-F238E27FC236}">
                <a16:creationId xmlns:a16="http://schemas.microsoft.com/office/drawing/2014/main" id="{9FA144F5-A34B-6AB8-29B1-4973364F8C4F}"/>
              </a:ext>
            </a:extLst>
          </p:cNvPr>
          <p:cNvSpPr txBox="1"/>
          <p:nvPr/>
        </p:nvSpPr>
        <p:spPr>
          <a:xfrm>
            <a:off x="4933011" y="1106811"/>
            <a:ext cx="3265700" cy="2554545"/>
          </a:xfrm>
          <a:prstGeom prst="rect">
            <a:avLst/>
          </a:prstGeom>
          <a:noFill/>
        </p:spPr>
        <p:txBody>
          <a:bodyPr wrap="square">
            <a:spAutoFit/>
          </a:bodyPr>
          <a:lstStyle/>
          <a:p>
            <a:pPr lvl="1"/>
            <a:r>
              <a:rPr lang="en-US" sz="1600" dirty="0">
                <a:solidFill>
                  <a:srgbClr val="212121"/>
                </a:solidFill>
                <a:effectLst/>
                <a:latin typeface="MS PGothic" panose="020B0600070205080204" pitchFamily="34" charset="-128"/>
                <a:ea typeface="MS PGothic" panose="020B0600070205080204" pitchFamily="34" charset="-128"/>
                <a:cs typeface="Arial" panose="020B0604020202020204" pitchFamily="34" charset="0"/>
              </a:rPr>
              <a:t>There are several types of incorporation technique. Each method has inherent advantageous depending on:</a:t>
            </a:r>
          </a:p>
          <a:p>
            <a:pPr lvl="1"/>
            <a:endParaRPr lang="en-US" sz="1600" dirty="0">
              <a:solidFill>
                <a:srgbClr val="212121"/>
              </a:solidFill>
              <a:effectLst/>
              <a:latin typeface="MS PGothic" panose="020B0600070205080204" pitchFamily="34" charset="-128"/>
              <a:ea typeface="MS PGothic" panose="020B0600070205080204" pitchFamily="34" charset="-128"/>
              <a:cs typeface="Arial" panose="020B0604020202020204" pitchFamily="34" charset="0"/>
            </a:endParaRPr>
          </a:p>
          <a:p>
            <a:pPr marL="285750" lvl="1" indent="-285750">
              <a:buClr>
                <a:srgbClr val="D59421"/>
              </a:buClr>
              <a:buSzPct val="150000"/>
              <a:buFont typeface="Arial" panose="020B0604020202020204" pitchFamily="34" charset="0"/>
              <a:buChar char="•"/>
            </a:pPr>
            <a:r>
              <a:rPr lang="en-US" sz="1600" dirty="0">
                <a:solidFill>
                  <a:srgbClr val="212121"/>
                </a:solidFill>
                <a:latin typeface="MS PGothic" panose="020B0600070205080204" pitchFamily="34" charset="-128"/>
                <a:ea typeface="MS PGothic" panose="020B0600070205080204" pitchFamily="34" charset="-128"/>
                <a:cs typeface="Arial" panose="020B0604020202020204" pitchFamily="34" charset="0"/>
              </a:rPr>
              <a:t>T</a:t>
            </a:r>
            <a:r>
              <a:rPr lang="en-US" sz="1600" dirty="0">
                <a:solidFill>
                  <a:srgbClr val="212121"/>
                </a:solidFill>
                <a:effectLst/>
                <a:latin typeface="MS PGothic" panose="020B0600070205080204" pitchFamily="34" charset="-128"/>
                <a:ea typeface="MS PGothic" panose="020B0600070205080204" pitchFamily="34" charset="-128"/>
                <a:cs typeface="Arial" panose="020B0604020202020204" pitchFamily="34" charset="0"/>
              </a:rPr>
              <a:t>he biomolecule chemical structure</a:t>
            </a:r>
          </a:p>
          <a:p>
            <a:pPr marL="285750" lvl="1" indent="-285750">
              <a:buClr>
                <a:srgbClr val="D59421"/>
              </a:buClr>
              <a:buSzPct val="150000"/>
              <a:buFont typeface="Arial" panose="020B0604020202020204" pitchFamily="34" charset="0"/>
              <a:buChar char="•"/>
            </a:pPr>
            <a:r>
              <a:rPr lang="en-US" sz="1600" dirty="0">
                <a:solidFill>
                  <a:srgbClr val="212121"/>
                </a:solidFill>
                <a:effectLst/>
                <a:latin typeface="MS PGothic" panose="020B0600070205080204" pitchFamily="34" charset="-128"/>
                <a:ea typeface="MS PGothic" panose="020B0600070205080204" pitchFamily="34" charset="-128"/>
                <a:cs typeface="Arial" panose="020B0604020202020204" pitchFamily="34" charset="0"/>
              </a:rPr>
              <a:t>Intended scaffold fabrication method</a:t>
            </a:r>
          </a:p>
          <a:p>
            <a:pPr marL="285750" lvl="1" indent="-285750">
              <a:buClr>
                <a:srgbClr val="D59421"/>
              </a:buClr>
              <a:buSzPct val="150000"/>
              <a:buFont typeface="Arial" panose="020B0604020202020204" pitchFamily="34" charset="0"/>
              <a:buChar char="•"/>
            </a:pPr>
            <a:r>
              <a:rPr lang="en-US" sz="1600" dirty="0">
                <a:solidFill>
                  <a:srgbClr val="212121"/>
                </a:solidFill>
                <a:latin typeface="MS PGothic" panose="020B0600070205080204" pitchFamily="34" charset="-128"/>
                <a:ea typeface="MS PGothic" panose="020B0600070205080204" pitchFamily="34" charset="-128"/>
                <a:cs typeface="Arial" panose="020B0604020202020204" pitchFamily="34" charset="0"/>
              </a:rPr>
              <a:t>D</a:t>
            </a:r>
            <a:r>
              <a:rPr lang="en-US" sz="1600" dirty="0">
                <a:solidFill>
                  <a:srgbClr val="212121"/>
                </a:solidFill>
                <a:effectLst/>
                <a:latin typeface="MS PGothic" panose="020B0600070205080204" pitchFamily="34" charset="-128"/>
                <a:ea typeface="MS PGothic" panose="020B0600070205080204" pitchFamily="34" charset="-128"/>
                <a:cs typeface="Arial" panose="020B0604020202020204" pitchFamily="34" charset="0"/>
              </a:rPr>
              <a:t>esired drug release profile</a:t>
            </a:r>
            <a:endParaRPr lang="en-US" sz="1600" dirty="0">
              <a:latin typeface="MS PGothic" panose="020B0600070205080204" pitchFamily="34" charset="-128"/>
              <a:ea typeface="MS PGothic" panose="020B0600070205080204" pitchFamily="34" charset="-128"/>
            </a:endParaRPr>
          </a:p>
        </p:txBody>
      </p:sp>
    </p:spTree>
    <p:extLst>
      <p:ext uri="{BB962C8B-B14F-4D97-AF65-F5344CB8AC3E}">
        <p14:creationId xmlns:p14="http://schemas.microsoft.com/office/powerpoint/2010/main" val="3966144536"/>
      </p:ext>
    </p:extLst>
  </p:cSld>
  <p:clrMapOvr>
    <a:masterClrMapping/>
  </p:clrMapOvr>
</p:sld>
</file>

<file path=ppt/theme/theme1.xml><?xml version="1.0" encoding="utf-8"?>
<a:theme xmlns:a="http://schemas.openxmlformats.org/drawingml/2006/main" name="Science Fair Newsletter by Slidesgo">
  <a:themeElements>
    <a:clrScheme name="Simple Light">
      <a:dk1>
        <a:srgbClr val="383536"/>
      </a:dk1>
      <a:lt1>
        <a:srgbClr val="FFFFFF"/>
      </a:lt1>
      <a:dk2>
        <a:srgbClr val="595959"/>
      </a:dk2>
      <a:lt2>
        <a:srgbClr val="E6F0EF"/>
      </a:lt2>
      <a:accent1>
        <a:srgbClr val="D49421"/>
      </a:accent1>
      <a:accent2>
        <a:srgbClr val="C3CCA2"/>
      </a:accent2>
      <a:accent3>
        <a:srgbClr val="88AFA6"/>
      </a:accent3>
      <a:accent4>
        <a:srgbClr val="627E8D"/>
      </a:accent4>
      <a:accent5>
        <a:srgbClr val="BDBCBD"/>
      </a:accent5>
      <a:accent6>
        <a:srgbClr val="6E4D11"/>
      </a:accent6>
      <a:hlink>
        <a:srgbClr val="383536"/>
      </a:hlink>
      <a:folHlink>
        <a:srgbClr val="0097A7"/>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6413</TotalTime>
  <Words>1558</Words>
  <Application>Microsoft Macintosh PowerPoint</Application>
  <PresentationFormat>On-screen Show (16:9)</PresentationFormat>
  <Paragraphs>177</Paragraphs>
  <Slides>28</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MS PGothic</vt:lpstr>
      <vt:lpstr>Arial</vt:lpstr>
      <vt:lpstr>Teko Light</vt:lpstr>
      <vt:lpstr>Hind Vadodara Light</vt:lpstr>
      <vt:lpstr>Calibri</vt:lpstr>
      <vt:lpstr>Nunito Light</vt:lpstr>
      <vt:lpstr>Roboto Condensed Light</vt:lpstr>
      <vt:lpstr>Raleway</vt:lpstr>
      <vt:lpstr>Fira Sans Extra Condensed Medium</vt:lpstr>
      <vt:lpstr>Science Fair Newsletter by Slidesgo</vt:lpstr>
      <vt:lpstr>Small Molecules: Application in Tissue Engineering</vt:lpstr>
      <vt:lpstr>CONTENTS</vt:lpstr>
      <vt:lpstr>01</vt:lpstr>
      <vt:lpstr>PowerPoint Presentation</vt:lpstr>
      <vt:lpstr>EXAMPLES</vt:lpstr>
      <vt:lpstr>Small molecules</vt:lpstr>
      <vt:lpstr>PowerPoint Presentation</vt:lpstr>
      <vt:lpstr>A DISADVANTAGE</vt:lpstr>
      <vt:lpstr>PowerPoint Presentation</vt:lpstr>
      <vt:lpstr>Mechanism</vt:lpstr>
      <vt:lpstr>PowerPoint Presentation</vt:lpstr>
      <vt:lpstr>PowerPoint Presentation</vt:lpstr>
      <vt:lpstr>PowerPoint Presentation</vt:lpstr>
      <vt:lpstr>The Small molecule compounds used in reprogramming protocols can be categorized into:</vt:lpstr>
      <vt:lpstr>Growth factors are routinely used in the tissue engineering approach to expedite the process of regeneration. GFs can upregulate or down-regulate cellular activities (adhesion, proliferation and differentiation) </vt:lpstr>
      <vt:lpstr>PowerPoint Presentation</vt:lpstr>
      <vt:lpstr>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your attention!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FAIR NEWSLETTER</dc:title>
  <cp:lastModifiedBy>Mahroo Hajimehdi</cp:lastModifiedBy>
  <cp:revision>7</cp:revision>
  <dcterms:modified xsi:type="dcterms:W3CDTF">2022-11-22T15:49:15Z</dcterms:modified>
</cp:coreProperties>
</file>